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6858000" cx="9144000"/>
  <p:notesSz cx="6858000" cy="9144000"/>
  <p:embeddedFontLst>
    <p:embeddedFont>
      <p:font typeface="Corsiva"/>
      <p:regular r:id="rId104"/>
      <p:bold r:id="rId105"/>
      <p:italic r:id="rId106"/>
      <p:boldItalic r:id="rId10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Corsiva-boldItalic.fntdata"/><Relationship Id="rId106" Type="http://schemas.openxmlformats.org/officeDocument/2006/relationships/font" Target="fonts/Corsiva-italic.fntdata"/><Relationship Id="rId105" Type="http://schemas.openxmlformats.org/officeDocument/2006/relationships/font" Target="fonts/Corsiva-bold.fntdata"/><Relationship Id="rId104" Type="http://schemas.openxmlformats.org/officeDocument/2006/relationships/font" Target="fonts/Corsiva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da"/>
              <a:t>go / want = infinitives or not?</a:t>
            </a:r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a"/>
              <a:t>aubergine has a typo in the English version- it’s the same in French &amp; English</a:t>
            </a:r>
          </a:p>
        </p:txBody>
      </p:sp>
      <p:sp>
        <p:nvSpPr>
          <p:cNvPr id="1024" name="Shape 10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" name="Shape 10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2" name="Shape 11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a"/>
              <a:t>raisin sec had a typo in the English version (raison instead of raisin)</a:t>
            </a:r>
          </a:p>
        </p:txBody>
      </p:sp>
      <p:sp>
        <p:nvSpPr>
          <p:cNvPr id="1210" name="Shape 1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5" name="Shape 12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a"/>
              <a:t>Beans on toast - doesn’t exist culturally for me so no idea… the cheese on toast probably sounds awkward, too</a:t>
            </a:r>
          </a:p>
        </p:txBody>
      </p:sp>
      <p:sp>
        <p:nvSpPr>
          <p:cNvPr id="1385" name="Shape 13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2" name="Shape 14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0" name="Shape 15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9" name="Shape 15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8" name="Shape 16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9" name="Shape 16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Shape 17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9" name="Shape 17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Shape 18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8" name="Shape 18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4" name="Shape 19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Shape 19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3" name="Shape 19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7" name="Shape 20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a"/>
              <a:t>mais =&gt; picture needs to be changed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a"/>
              <a:t>what does WML mean?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a"/>
              <a:t>“so”, what meaning is meant? 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a"/>
              <a:t>“I can’t find what I want to say” = is that meant in a “I need a think” or more literally - I can’t find the word on the device?</a:t>
            </a:r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4" name="Shape 21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Shape 2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4" name="Shape 21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Shape 2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3" name="Shape 22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Shape 2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2" name="Shape 22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Shape 2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1" name="Shape 23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Shape 2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1" name="Shape 23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Shape 24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1" name="Shape 24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Shape 2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1" name="Shape 25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Shape 25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3" name="Shape 25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Shape 26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6" name="Shape 26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0" name="Shape 27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Shape 2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5" name="Shape 27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Shape 28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0" name="Shape 28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Shape 28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4" name="Shape 28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Shape 29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3" name="Shape 29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Shape 30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0" name="Shape 30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Shape 3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3" name="Shape 3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Shape 3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8" name="Shape 31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Shape 3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2" name="Shape 32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Shape 3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5" name="Shape 33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Shape 34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9" name="Shape 343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Shape 35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2" name="Shape 35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Shape 35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5" name="Shape 35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Shape 36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2" name="Shape 36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Shape 37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6" name="Shape 37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Shape 38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0" name="Shape 38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Shape 38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9" name="Shape 38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Shape 39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0" name="Shape 39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Shape 39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6" name="Shape 39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Shape 40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6" name="Shape 40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a"/>
              <a:t>Minga ?</a:t>
            </a:r>
          </a:p>
          <a:p>
            <a:pPr rtl="0">
              <a:spcBef>
                <a:spcPts val="0"/>
              </a:spcBef>
              <a:buNone/>
            </a:pPr>
            <a:r>
              <a:rPr lang="da"/>
              <a:t>Not / don’t - what uses?</a:t>
            </a:r>
          </a:p>
          <a:p>
            <a:pPr>
              <a:spcBef>
                <a:spcPts val="0"/>
              </a:spcBef>
              <a:buNone/>
            </a:pPr>
            <a:r>
              <a:rPr lang="da"/>
              <a:t>Well - what meaning ?</a:t>
            </a:r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0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Shape 4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2" name="Shape 41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Shape 4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1" name="Shape 41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Shape 4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1" name="Shape 42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Shape 4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5" name="Shape 42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Shape 4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0" name="Shape 43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Shape 4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6" name="Shape 44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Shape 44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3" name="Shape 44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8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Shape 45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0" name="Shape 45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Shape 46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5" name="Shape 46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Shape 46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4" name="Shape 469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3" name="Shape 47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4" name="Shape 47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5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6" name="Shape 48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7" name="Shape 48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Shape 49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8" name="Shape 49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3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Shape 49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5" name="Shape 49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Shape 50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8" name="Shape 50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hape 5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5" name="Shape 51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Shape 5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9" name="Shape 51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Shape 5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3" name="Shape 52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9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Shape 5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1" name="Shape 53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2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Shape 5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4" name="Shape 53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a"/>
              <a:t>would - doesn’t really work in French as it would be the whole verb being changed, not a modal</a:t>
            </a:r>
          </a:p>
          <a:p>
            <a:pPr>
              <a:spcBef>
                <a:spcPts val="0"/>
              </a:spcBef>
              <a:buNone/>
            </a:pPr>
            <a:r>
              <a:rPr lang="da"/>
              <a:t>Lequel - masculine, would need feminine as well</a:t>
            </a:r>
          </a:p>
        </p:txBody>
      </p:sp>
      <p:sp>
        <p:nvSpPr>
          <p:cNvPr id="731" name="Shape 7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9" name="Shape 5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0" name="Shape 5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1" name="Shape 54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1" name="Shape 5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2" name="Shape 55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3" name="Shape 55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7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Shape 5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9" name="Shape 55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9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Shape 5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1" name="Shape 56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Shape 57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3" name="Shape 57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2" name="Shape 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3" name="Shape 57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4" name="Shape 57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0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1" name="Shape 58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2" name="Shape 587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" name="Shape 59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3" name="Shape 59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1" name="Shape 6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2" name="Shape 60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3" name="Shape 60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Shape 6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3" name="Shape 6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3" name="Shape 6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Shape 6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5" name="Shape 61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6" name="Shape 6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7" name="Shape 6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8" name="Shape 62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4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Shape 6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6" name="Shape 62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5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Shape 6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7" name="Shape 63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1" name="Shape 6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2" name="Shape 6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3" name="Shape 63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7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Shape 6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9" name="Shape 63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5" name="Shape 6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6" name="Shape 64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7" name="Shape 64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6" name="Shape 6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7" name="Shape 65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8" name="Shape 65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0" name="Shape 6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1" name="Shape 66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2" name="Shape 66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06.png"/><Relationship Id="rId2" Type="http://schemas.openxmlformats.org/officeDocument/2006/relationships/image" Target="../media/image03.png"/><Relationship Id="rId3" Type="http://schemas.openxmlformats.org/officeDocument/2006/relationships/image" Target="../media/image00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11" name="Shape 1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3" name="Shape 1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16" name="Shape 1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22" Type="http://schemas.openxmlformats.org/officeDocument/2006/relationships/image" Target="../media/image21.png"/><Relationship Id="rId21" Type="http://schemas.openxmlformats.org/officeDocument/2006/relationships/image" Target="../media/image23.png"/><Relationship Id="rId24" Type="http://schemas.openxmlformats.org/officeDocument/2006/relationships/image" Target="../media/image20.png"/><Relationship Id="rId23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Relationship Id="rId9" Type="http://schemas.openxmlformats.org/officeDocument/2006/relationships/image" Target="../media/image01.png"/><Relationship Id="rId26" Type="http://schemas.openxmlformats.org/officeDocument/2006/relationships/image" Target="../media/image19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18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Relationship Id="rId29" Type="http://schemas.openxmlformats.org/officeDocument/2006/relationships/image" Target="../media/image26.png"/><Relationship Id="rId7" Type="http://schemas.openxmlformats.org/officeDocument/2006/relationships/image" Target="../media/image04.png"/><Relationship Id="rId8" Type="http://schemas.openxmlformats.org/officeDocument/2006/relationships/image" Target="../media/image07.png"/><Relationship Id="rId11" Type="http://schemas.openxmlformats.org/officeDocument/2006/relationships/image" Target="../media/image10.png"/><Relationship Id="rId10" Type="http://schemas.openxmlformats.org/officeDocument/2006/relationships/image" Target="../media/image09.png"/><Relationship Id="rId13" Type="http://schemas.openxmlformats.org/officeDocument/2006/relationships/image" Target="../media/image08.png"/><Relationship Id="rId12" Type="http://schemas.openxmlformats.org/officeDocument/2006/relationships/image" Target="../media/image11.png"/><Relationship Id="rId15" Type="http://schemas.openxmlformats.org/officeDocument/2006/relationships/image" Target="../media/image12.png"/><Relationship Id="rId14" Type="http://schemas.openxmlformats.org/officeDocument/2006/relationships/image" Target="../media/image14.png"/><Relationship Id="rId17" Type="http://schemas.openxmlformats.org/officeDocument/2006/relationships/image" Target="../media/image16.png"/><Relationship Id="rId16" Type="http://schemas.openxmlformats.org/officeDocument/2006/relationships/image" Target="../media/image13.png"/><Relationship Id="rId19" Type="http://schemas.openxmlformats.org/officeDocument/2006/relationships/image" Target="../media/image17.png"/><Relationship Id="rId1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9.png"/><Relationship Id="rId21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22.png"/><Relationship Id="rId5" Type="http://schemas.openxmlformats.org/officeDocument/2006/relationships/image" Target="../media/image00.png"/><Relationship Id="rId6" Type="http://schemas.openxmlformats.org/officeDocument/2006/relationships/image" Target="../media/image97.png"/><Relationship Id="rId7" Type="http://schemas.openxmlformats.org/officeDocument/2006/relationships/image" Target="../media/image118.png"/><Relationship Id="rId8" Type="http://schemas.openxmlformats.org/officeDocument/2006/relationships/image" Target="../media/image117.png"/><Relationship Id="rId11" Type="http://schemas.openxmlformats.org/officeDocument/2006/relationships/image" Target="../media/image119.png"/><Relationship Id="rId10" Type="http://schemas.openxmlformats.org/officeDocument/2006/relationships/image" Target="../media/image137.png"/><Relationship Id="rId13" Type="http://schemas.openxmlformats.org/officeDocument/2006/relationships/image" Target="../media/image120.png"/><Relationship Id="rId12" Type="http://schemas.openxmlformats.org/officeDocument/2006/relationships/image" Target="../media/image123.png"/><Relationship Id="rId15" Type="http://schemas.openxmlformats.org/officeDocument/2006/relationships/image" Target="../media/image126.png"/><Relationship Id="rId14" Type="http://schemas.openxmlformats.org/officeDocument/2006/relationships/image" Target="../media/image121.png"/><Relationship Id="rId17" Type="http://schemas.openxmlformats.org/officeDocument/2006/relationships/image" Target="../media/image125.png"/><Relationship Id="rId16" Type="http://schemas.openxmlformats.org/officeDocument/2006/relationships/image" Target="../media/image124.png"/><Relationship Id="rId19" Type="http://schemas.openxmlformats.org/officeDocument/2006/relationships/image" Target="../media/image98.png"/><Relationship Id="rId18" Type="http://schemas.openxmlformats.org/officeDocument/2006/relationships/image" Target="../media/image127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3.png"/><Relationship Id="rId22" Type="http://schemas.openxmlformats.org/officeDocument/2006/relationships/image" Target="../media/image146.png"/><Relationship Id="rId21" Type="http://schemas.openxmlformats.org/officeDocument/2006/relationships/image" Target="../media/image145.png"/><Relationship Id="rId24" Type="http://schemas.openxmlformats.org/officeDocument/2006/relationships/image" Target="../media/image147.png"/><Relationship Id="rId23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41.png"/><Relationship Id="rId5" Type="http://schemas.openxmlformats.org/officeDocument/2006/relationships/image" Target="../media/image00.png"/><Relationship Id="rId6" Type="http://schemas.openxmlformats.org/officeDocument/2006/relationships/image" Target="../media/image132.png"/><Relationship Id="rId7" Type="http://schemas.openxmlformats.org/officeDocument/2006/relationships/image" Target="../media/image128.png"/><Relationship Id="rId8" Type="http://schemas.openxmlformats.org/officeDocument/2006/relationships/image" Target="../media/image130.png"/><Relationship Id="rId11" Type="http://schemas.openxmlformats.org/officeDocument/2006/relationships/image" Target="../media/image133.png"/><Relationship Id="rId10" Type="http://schemas.openxmlformats.org/officeDocument/2006/relationships/image" Target="../media/image134.png"/><Relationship Id="rId13" Type="http://schemas.openxmlformats.org/officeDocument/2006/relationships/image" Target="../media/image136.png"/><Relationship Id="rId12" Type="http://schemas.openxmlformats.org/officeDocument/2006/relationships/image" Target="../media/image135.png"/><Relationship Id="rId15" Type="http://schemas.openxmlformats.org/officeDocument/2006/relationships/image" Target="../media/image98.png"/><Relationship Id="rId14" Type="http://schemas.openxmlformats.org/officeDocument/2006/relationships/image" Target="../media/image142.png"/><Relationship Id="rId17" Type="http://schemas.openxmlformats.org/officeDocument/2006/relationships/image" Target="../media/image155.png"/><Relationship Id="rId16" Type="http://schemas.openxmlformats.org/officeDocument/2006/relationships/image" Target="../media/image138.png"/><Relationship Id="rId19" Type="http://schemas.openxmlformats.org/officeDocument/2006/relationships/image" Target="../media/image140.png"/><Relationship Id="rId18" Type="http://schemas.openxmlformats.org/officeDocument/2006/relationships/image" Target="../media/image139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2.png"/><Relationship Id="rId22" Type="http://schemas.openxmlformats.org/officeDocument/2006/relationships/image" Target="../media/image164.png"/><Relationship Id="rId21" Type="http://schemas.openxmlformats.org/officeDocument/2006/relationships/image" Target="../media/image160.png"/><Relationship Id="rId23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51.png"/><Relationship Id="rId5" Type="http://schemas.openxmlformats.org/officeDocument/2006/relationships/image" Target="../media/image00.png"/><Relationship Id="rId6" Type="http://schemas.openxmlformats.org/officeDocument/2006/relationships/image" Target="../media/image144.png"/><Relationship Id="rId7" Type="http://schemas.openxmlformats.org/officeDocument/2006/relationships/image" Target="../media/image150.png"/><Relationship Id="rId8" Type="http://schemas.openxmlformats.org/officeDocument/2006/relationships/image" Target="../media/image149.png"/><Relationship Id="rId11" Type="http://schemas.openxmlformats.org/officeDocument/2006/relationships/image" Target="../media/image154.png"/><Relationship Id="rId10" Type="http://schemas.openxmlformats.org/officeDocument/2006/relationships/image" Target="../media/image152.png"/><Relationship Id="rId13" Type="http://schemas.openxmlformats.org/officeDocument/2006/relationships/image" Target="../media/image153.png"/><Relationship Id="rId12" Type="http://schemas.openxmlformats.org/officeDocument/2006/relationships/image" Target="../media/image156.png"/><Relationship Id="rId15" Type="http://schemas.openxmlformats.org/officeDocument/2006/relationships/image" Target="../media/image157.png"/><Relationship Id="rId14" Type="http://schemas.openxmlformats.org/officeDocument/2006/relationships/image" Target="../media/image158.png"/><Relationship Id="rId17" Type="http://schemas.openxmlformats.org/officeDocument/2006/relationships/image" Target="../media/image161.png"/><Relationship Id="rId16" Type="http://schemas.openxmlformats.org/officeDocument/2006/relationships/image" Target="../media/image171.png"/><Relationship Id="rId19" Type="http://schemas.openxmlformats.org/officeDocument/2006/relationships/image" Target="../media/image159.png"/><Relationship Id="rId18" Type="http://schemas.openxmlformats.org/officeDocument/2006/relationships/image" Target="../media/image1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168.png"/><Relationship Id="rId7" Type="http://schemas.openxmlformats.org/officeDocument/2006/relationships/image" Target="../media/image1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67.png"/><Relationship Id="rId5" Type="http://schemas.openxmlformats.org/officeDocument/2006/relationships/image" Target="../media/image00.png"/><Relationship Id="rId6" Type="http://schemas.openxmlformats.org/officeDocument/2006/relationships/image" Target="../media/image115.png"/><Relationship Id="rId7" Type="http://schemas.openxmlformats.org/officeDocument/2006/relationships/image" Target="../media/image173.png"/><Relationship Id="rId8" Type="http://schemas.openxmlformats.org/officeDocument/2006/relationships/image" Target="../media/image98.png"/><Relationship Id="rId11" Type="http://schemas.openxmlformats.org/officeDocument/2006/relationships/image" Target="../media/image170.png"/><Relationship Id="rId10" Type="http://schemas.openxmlformats.org/officeDocument/2006/relationships/image" Target="../media/image172.png"/><Relationship Id="rId13" Type="http://schemas.openxmlformats.org/officeDocument/2006/relationships/image" Target="../media/image174.png"/><Relationship Id="rId12" Type="http://schemas.openxmlformats.org/officeDocument/2006/relationships/image" Target="../media/image169.png"/><Relationship Id="rId15" Type="http://schemas.openxmlformats.org/officeDocument/2006/relationships/image" Target="../media/image178.png"/><Relationship Id="rId14" Type="http://schemas.openxmlformats.org/officeDocument/2006/relationships/image" Target="../media/image180.png"/><Relationship Id="rId17" Type="http://schemas.openxmlformats.org/officeDocument/2006/relationships/image" Target="../media/image176.png"/><Relationship Id="rId16" Type="http://schemas.openxmlformats.org/officeDocument/2006/relationships/image" Target="../media/image168.png"/><Relationship Id="rId18" Type="http://schemas.openxmlformats.org/officeDocument/2006/relationships/image" Target="../media/image17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77.png"/><Relationship Id="rId5" Type="http://schemas.openxmlformats.org/officeDocument/2006/relationships/image" Target="../media/image00.png"/><Relationship Id="rId6" Type="http://schemas.openxmlformats.org/officeDocument/2006/relationships/image" Target="../media/image128.png"/><Relationship Id="rId7" Type="http://schemas.openxmlformats.org/officeDocument/2006/relationships/image" Target="../media/image175.png"/><Relationship Id="rId8" Type="http://schemas.openxmlformats.org/officeDocument/2006/relationships/image" Target="../media/image183.png"/><Relationship Id="rId11" Type="http://schemas.openxmlformats.org/officeDocument/2006/relationships/image" Target="../media/image147.png"/><Relationship Id="rId10" Type="http://schemas.openxmlformats.org/officeDocument/2006/relationships/image" Target="../media/image181.png"/><Relationship Id="rId13" Type="http://schemas.openxmlformats.org/officeDocument/2006/relationships/image" Target="../media/image155.png"/><Relationship Id="rId12" Type="http://schemas.openxmlformats.org/officeDocument/2006/relationships/image" Target="../media/image130.png"/><Relationship Id="rId15" Type="http://schemas.openxmlformats.org/officeDocument/2006/relationships/image" Target="../media/image98.png"/><Relationship Id="rId14" Type="http://schemas.openxmlformats.org/officeDocument/2006/relationships/image" Target="../media/image139.png"/><Relationship Id="rId17" Type="http://schemas.openxmlformats.org/officeDocument/2006/relationships/image" Target="../media/image148.png"/><Relationship Id="rId16" Type="http://schemas.openxmlformats.org/officeDocument/2006/relationships/image" Target="../media/image1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74.png"/><Relationship Id="rId5" Type="http://schemas.openxmlformats.org/officeDocument/2006/relationships/image" Target="../media/image00.png"/><Relationship Id="rId6" Type="http://schemas.openxmlformats.org/officeDocument/2006/relationships/image" Target="../media/image182.png"/><Relationship Id="rId7" Type="http://schemas.openxmlformats.org/officeDocument/2006/relationships/image" Target="../media/image189.png"/><Relationship Id="rId8" Type="http://schemas.openxmlformats.org/officeDocument/2006/relationships/image" Target="../media/image18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84.png"/><Relationship Id="rId5" Type="http://schemas.openxmlformats.org/officeDocument/2006/relationships/image" Target="../media/image00.png"/><Relationship Id="rId6" Type="http://schemas.openxmlformats.org/officeDocument/2006/relationships/image" Target="../media/image100.png"/><Relationship Id="rId7" Type="http://schemas.openxmlformats.org/officeDocument/2006/relationships/image" Target="../media/image188.png"/><Relationship Id="rId8" Type="http://schemas.openxmlformats.org/officeDocument/2006/relationships/image" Target="../media/image187.png"/><Relationship Id="rId11" Type="http://schemas.openxmlformats.org/officeDocument/2006/relationships/image" Target="../media/image206.png"/><Relationship Id="rId10" Type="http://schemas.openxmlformats.org/officeDocument/2006/relationships/image" Target="../media/image185.png"/><Relationship Id="rId13" Type="http://schemas.openxmlformats.org/officeDocument/2006/relationships/image" Target="../media/image192.png"/><Relationship Id="rId12" Type="http://schemas.openxmlformats.org/officeDocument/2006/relationships/image" Target="../media/image190.png"/><Relationship Id="rId15" Type="http://schemas.openxmlformats.org/officeDocument/2006/relationships/image" Target="../media/image193.png"/><Relationship Id="rId14" Type="http://schemas.openxmlformats.org/officeDocument/2006/relationships/image" Target="../media/image191.png"/><Relationship Id="rId16" Type="http://schemas.openxmlformats.org/officeDocument/2006/relationships/image" Target="../media/image195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21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98.png"/><Relationship Id="rId5" Type="http://schemas.openxmlformats.org/officeDocument/2006/relationships/image" Target="../media/image00.png"/><Relationship Id="rId6" Type="http://schemas.openxmlformats.org/officeDocument/2006/relationships/image" Target="../media/image196.png"/><Relationship Id="rId7" Type="http://schemas.openxmlformats.org/officeDocument/2006/relationships/image" Target="../media/image194.png"/><Relationship Id="rId8" Type="http://schemas.openxmlformats.org/officeDocument/2006/relationships/image" Target="../media/image197.png"/><Relationship Id="rId11" Type="http://schemas.openxmlformats.org/officeDocument/2006/relationships/image" Target="../media/image202.png"/><Relationship Id="rId10" Type="http://schemas.openxmlformats.org/officeDocument/2006/relationships/image" Target="../media/image209.png"/><Relationship Id="rId13" Type="http://schemas.openxmlformats.org/officeDocument/2006/relationships/image" Target="../media/image203.png"/><Relationship Id="rId12" Type="http://schemas.openxmlformats.org/officeDocument/2006/relationships/image" Target="../media/image199.png"/><Relationship Id="rId15" Type="http://schemas.openxmlformats.org/officeDocument/2006/relationships/image" Target="../media/image201.png"/><Relationship Id="rId14" Type="http://schemas.openxmlformats.org/officeDocument/2006/relationships/image" Target="../media/image200.png"/><Relationship Id="rId17" Type="http://schemas.openxmlformats.org/officeDocument/2006/relationships/image" Target="../media/image208.png"/><Relationship Id="rId16" Type="http://schemas.openxmlformats.org/officeDocument/2006/relationships/image" Target="../media/image204.png"/><Relationship Id="rId19" Type="http://schemas.openxmlformats.org/officeDocument/2006/relationships/image" Target="../media/image207.png"/><Relationship Id="rId18" Type="http://schemas.openxmlformats.org/officeDocument/2006/relationships/image" Target="../media/image20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95.png"/><Relationship Id="rId5" Type="http://schemas.openxmlformats.org/officeDocument/2006/relationships/image" Target="../media/image00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209.png"/><Relationship Id="rId11" Type="http://schemas.openxmlformats.org/officeDocument/2006/relationships/image" Target="../media/image212.png"/><Relationship Id="rId10" Type="http://schemas.openxmlformats.org/officeDocument/2006/relationships/image" Target="../media/image103.png"/><Relationship Id="rId13" Type="http://schemas.openxmlformats.org/officeDocument/2006/relationships/image" Target="../media/image211.png"/><Relationship Id="rId12" Type="http://schemas.openxmlformats.org/officeDocument/2006/relationships/image" Target="../media/image213.png"/><Relationship Id="rId15" Type="http://schemas.openxmlformats.org/officeDocument/2006/relationships/image" Target="../media/image216.png"/><Relationship Id="rId14" Type="http://schemas.openxmlformats.org/officeDocument/2006/relationships/image" Target="../media/image226.png"/><Relationship Id="rId17" Type="http://schemas.openxmlformats.org/officeDocument/2006/relationships/image" Target="../media/image222.png"/><Relationship Id="rId16" Type="http://schemas.openxmlformats.org/officeDocument/2006/relationships/image" Target="../media/image214.png"/><Relationship Id="rId19" Type="http://schemas.openxmlformats.org/officeDocument/2006/relationships/image" Target="../media/image217.png"/><Relationship Id="rId18" Type="http://schemas.openxmlformats.org/officeDocument/2006/relationships/image" Target="../media/image215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22" Type="http://schemas.openxmlformats.org/officeDocument/2006/relationships/image" Target="../media/image44.png"/><Relationship Id="rId21" Type="http://schemas.openxmlformats.org/officeDocument/2006/relationships/image" Target="../media/image42.png"/><Relationship Id="rId24" Type="http://schemas.openxmlformats.org/officeDocument/2006/relationships/image" Target="../media/image46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31.png"/><Relationship Id="rId5" Type="http://schemas.openxmlformats.org/officeDocument/2006/relationships/image" Target="../media/image00.png"/><Relationship Id="rId6" Type="http://schemas.openxmlformats.org/officeDocument/2006/relationships/image" Target="../media/image34.png"/><Relationship Id="rId7" Type="http://schemas.openxmlformats.org/officeDocument/2006/relationships/image" Target="../media/image43.png"/><Relationship Id="rId8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30.png"/><Relationship Id="rId13" Type="http://schemas.openxmlformats.org/officeDocument/2006/relationships/image" Target="../media/image32.png"/><Relationship Id="rId12" Type="http://schemas.openxmlformats.org/officeDocument/2006/relationships/image" Target="../media/image29.png"/><Relationship Id="rId15" Type="http://schemas.openxmlformats.org/officeDocument/2006/relationships/image" Target="../media/image35.png"/><Relationship Id="rId14" Type="http://schemas.openxmlformats.org/officeDocument/2006/relationships/image" Target="../media/image39.png"/><Relationship Id="rId17" Type="http://schemas.openxmlformats.org/officeDocument/2006/relationships/image" Target="../media/image36.png"/><Relationship Id="rId16" Type="http://schemas.openxmlformats.org/officeDocument/2006/relationships/image" Target="../media/image37.png"/><Relationship Id="rId19" Type="http://schemas.openxmlformats.org/officeDocument/2006/relationships/image" Target="../media/image41.png"/><Relationship Id="rId18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220.png"/><Relationship Id="rId5" Type="http://schemas.openxmlformats.org/officeDocument/2006/relationships/image" Target="../media/image00.png"/><Relationship Id="rId6" Type="http://schemas.openxmlformats.org/officeDocument/2006/relationships/image" Target="../media/image188.png"/><Relationship Id="rId7" Type="http://schemas.openxmlformats.org/officeDocument/2006/relationships/image" Target="../media/image221.png"/><Relationship Id="rId8" Type="http://schemas.openxmlformats.org/officeDocument/2006/relationships/image" Target="../media/image218.png"/><Relationship Id="rId11" Type="http://schemas.openxmlformats.org/officeDocument/2006/relationships/image" Target="../media/image224.png"/><Relationship Id="rId10" Type="http://schemas.openxmlformats.org/officeDocument/2006/relationships/image" Target="../media/image219.png"/><Relationship Id="rId13" Type="http://schemas.openxmlformats.org/officeDocument/2006/relationships/image" Target="../media/image225.png"/><Relationship Id="rId12" Type="http://schemas.openxmlformats.org/officeDocument/2006/relationships/image" Target="../media/image223.png"/><Relationship Id="rId15" Type="http://schemas.openxmlformats.org/officeDocument/2006/relationships/image" Target="../media/image27.png"/><Relationship Id="rId14" Type="http://schemas.openxmlformats.org/officeDocument/2006/relationships/image" Target="../media/image243.png"/><Relationship Id="rId17" Type="http://schemas.openxmlformats.org/officeDocument/2006/relationships/image" Target="../media/image230.png"/><Relationship Id="rId16" Type="http://schemas.openxmlformats.org/officeDocument/2006/relationships/image" Target="../media/image227.png"/><Relationship Id="rId19" Type="http://schemas.openxmlformats.org/officeDocument/2006/relationships/image" Target="../media/image231.png"/><Relationship Id="rId18" Type="http://schemas.openxmlformats.org/officeDocument/2006/relationships/image" Target="../media/image2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234.png"/><Relationship Id="rId5" Type="http://schemas.openxmlformats.org/officeDocument/2006/relationships/image" Target="../media/image00.png"/><Relationship Id="rId6" Type="http://schemas.openxmlformats.org/officeDocument/2006/relationships/image" Target="../media/image157.png"/><Relationship Id="rId7" Type="http://schemas.openxmlformats.org/officeDocument/2006/relationships/image" Target="../media/image229.png"/><Relationship Id="rId8" Type="http://schemas.openxmlformats.org/officeDocument/2006/relationships/image" Target="../media/image233.png"/><Relationship Id="rId11" Type="http://schemas.openxmlformats.org/officeDocument/2006/relationships/image" Target="../media/image192.png"/><Relationship Id="rId10" Type="http://schemas.openxmlformats.org/officeDocument/2006/relationships/image" Target="../media/image1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236.png"/><Relationship Id="rId5" Type="http://schemas.openxmlformats.org/officeDocument/2006/relationships/image" Target="../media/image00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35.png"/><Relationship Id="rId11" Type="http://schemas.openxmlformats.org/officeDocument/2006/relationships/image" Target="../media/image237.png"/><Relationship Id="rId10" Type="http://schemas.openxmlformats.org/officeDocument/2006/relationships/image" Target="../media/image242.png"/><Relationship Id="rId13" Type="http://schemas.openxmlformats.org/officeDocument/2006/relationships/image" Target="../media/image169.png"/><Relationship Id="rId12" Type="http://schemas.openxmlformats.org/officeDocument/2006/relationships/image" Target="../media/image240.png"/><Relationship Id="rId15" Type="http://schemas.openxmlformats.org/officeDocument/2006/relationships/image" Target="../media/image244.png"/><Relationship Id="rId14" Type="http://schemas.openxmlformats.org/officeDocument/2006/relationships/image" Target="../media/image241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77.png"/><Relationship Id="rId5" Type="http://schemas.openxmlformats.org/officeDocument/2006/relationships/image" Target="../media/image00.png"/><Relationship Id="rId6" Type="http://schemas.openxmlformats.org/officeDocument/2006/relationships/image" Target="../media/image191.png"/><Relationship Id="rId7" Type="http://schemas.openxmlformats.org/officeDocument/2006/relationships/image" Target="../media/image193.png"/><Relationship Id="rId8" Type="http://schemas.openxmlformats.org/officeDocument/2006/relationships/image" Target="../media/image175.png"/><Relationship Id="rId11" Type="http://schemas.openxmlformats.org/officeDocument/2006/relationships/image" Target="../media/image110.png"/><Relationship Id="rId10" Type="http://schemas.openxmlformats.org/officeDocument/2006/relationships/image" Target="../media/image98.png"/><Relationship Id="rId13" Type="http://schemas.openxmlformats.org/officeDocument/2006/relationships/image" Target="../media/image258.png"/><Relationship Id="rId12" Type="http://schemas.openxmlformats.org/officeDocument/2006/relationships/image" Target="../media/image108.png"/><Relationship Id="rId15" Type="http://schemas.openxmlformats.org/officeDocument/2006/relationships/image" Target="../media/image249.png"/><Relationship Id="rId14" Type="http://schemas.openxmlformats.org/officeDocument/2006/relationships/image" Target="../media/image245.png"/><Relationship Id="rId17" Type="http://schemas.openxmlformats.org/officeDocument/2006/relationships/image" Target="../media/image248.png"/><Relationship Id="rId16" Type="http://schemas.openxmlformats.org/officeDocument/2006/relationships/image" Target="../media/image250.png"/><Relationship Id="rId19" Type="http://schemas.openxmlformats.org/officeDocument/2006/relationships/image" Target="../media/image252.png"/><Relationship Id="rId18" Type="http://schemas.openxmlformats.org/officeDocument/2006/relationships/image" Target="../media/image2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253.png"/><Relationship Id="rId5" Type="http://schemas.openxmlformats.org/officeDocument/2006/relationships/image" Target="../media/image00.png"/><Relationship Id="rId6" Type="http://schemas.openxmlformats.org/officeDocument/2006/relationships/image" Target="../media/image236.png"/><Relationship Id="rId7" Type="http://schemas.openxmlformats.org/officeDocument/2006/relationships/image" Target="../media/image246.png"/><Relationship Id="rId8" Type="http://schemas.openxmlformats.org/officeDocument/2006/relationships/image" Target="../media/image105.png"/><Relationship Id="rId11" Type="http://schemas.openxmlformats.org/officeDocument/2006/relationships/image" Target="../media/image102.png"/><Relationship Id="rId10" Type="http://schemas.openxmlformats.org/officeDocument/2006/relationships/image" Target="../media/image254.png"/><Relationship Id="rId13" Type="http://schemas.openxmlformats.org/officeDocument/2006/relationships/image" Target="../media/image251.png"/><Relationship Id="rId12" Type="http://schemas.openxmlformats.org/officeDocument/2006/relationships/image" Target="../media/image43.png"/><Relationship Id="rId15" Type="http://schemas.openxmlformats.org/officeDocument/2006/relationships/image" Target="../media/image257.png"/><Relationship Id="rId14" Type="http://schemas.openxmlformats.org/officeDocument/2006/relationships/image" Target="../media/image123.png"/><Relationship Id="rId17" Type="http://schemas.openxmlformats.org/officeDocument/2006/relationships/image" Target="../media/image256.png"/><Relationship Id="rId16" Type="http://schemas.openxmlformats.org/officeDocument/2006/relationships/image" Target="../media/image2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261.png"/><Relationship Id="rId5" Type="http://schemas.openxmlformats.org/officeDocument/2006/relationships/image" Target="../media/image00.png"/><Relationship Id="rId6" Type="http://schemas.openxmlformats.org/officeDocument/2006/relationships/image" Target="../media/image104.png"/><Relationship Id="rId7" Type="http://schemas.openxmlformats.org/officeDocument/2006/relationships/image" Target="../media/image255.png"/><Relationship Id="rId8" Type="http://schemas.openxmlformats.org/officeDocument/2006/relationships/image" Target="../media/image260.png"/><Relationship Id="rId11" Type="http://schemas.openxmlformats.org/officeDocument/2006/relationships/image" Target="../media/image282.png"/><Relationship Id="rId10" Type="http://schemas.openxmlformats.org/officeDocument/2006/relationships/image" Target="../media/image264.png"/><Relationship Id="rId13" Type="http://schemas.openxmlformats.org/officeDocument/2006/relationships/image" Target="../media/image263.png"/><Relationship Id="rId12" Type="http://schemas.openxmlformats.org/officeDocument/2006/relationships/image" Target="../media/image262.png"/><Relationship Id="rId15" Type="http://schemas.openxmlformats.org/officeDocument/2006/relationships/image" Target="../media/image270.png"/><Relationship Id="rId14" Type="http://schemas.openxmlformats.org/officeDocument/2006/relationships/image" Target="../media/image265.png"/><Relationship Id="rId16" Type="http://schemas.openxmlformats.org/officeDocument/2006/relationships/image" Target="../media/image2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176.png"/><Relationship Id="rId7" Type="http://schemas.openxmlformats.org/officeDocument/2006/relationships/image" Target="../media/image17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269.png"/><Relationship Id="rId5" Type="http://schemas.openxmlformats.org/officeDocument/2006/relationships/image" Target="../media/image00.png"/><Relationship Id="rId6" Type="http://schemas.openxmlformats.org/officeDocument/2006/relationships/image" Target="../media/image98.png"/><Relationship Id="rId7" Type="http://schemas.openxmlformats.org/officeDocument/2006/relationships/image" Target="../media/image173.png"/><Relationship Id="rId8" Type="http://schemas.openxmlformats.org/officeDocument/2006/relationships/image" Target="../media/image266.png"/><Relationship Id="rId11" Type="http://schemas.openxmlformats.org/officeDocument/2006/relationships/image" Target="../media/image271.png"/><Relationship Id="rId10" Type="http://schemas.openxmlformats.org/officeDocument/2006/relationships/image" Target="../media/image274.png"/><Relationship Id="rId13" Type="http://schemas.openxmlformats.org/officeDocument/2006/relationships/image" Target="../media/image275.png"/><Relationship Id="rId12" Type="http://schemas.openxmlformats.org/officeDocument/2006/relationships/image" Target="../media/image268.png"/><Relationship Id="rId15" Type="http://schemas.openxmlformats.org/officeDocument/2006/relationships/image" Target="../media/image280.png"/><Relationship Id="rId14" Type="http://schemas.openxmlformats.org/officeDocument/2006/relationships/image" Target="../media/image2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279.png"/><Relationship Id="rId5" Type="http://schemas.openxmlformats.org/officeDocument/2006/relationships/image" Target="../media/image00.png"/><Relationship Id="rId6" Type="http://schemas.openxmlformats.org/officeDocument/2006/relationships/image" Target="../media/image273.png"/><Relationship Id="rId7" Type="http://schemas.openxmlformats.org/officeDocument/2006/relationships/image" Target="../media/image112.png"/><Relationship Id="rId8" Type="http://schemas.openxmlformats.org/officeDocument/2006/relationships/image" Target="../media/image28.png"/><Relationship Id="rId11" Type="http://schemas.openxmlformats.org/officeDocument/2006/relationships/image" Target="../media/image276.png"/><Relationship Id="rId10" Type="http://schemas.openxmlformats.org/officeDocument/2006/relationships/image" Target="../media/image277.png"/><Relationship Id="rId13" Type="http://schemas.openxmlformats.org/officeDocument/2006/relationships/image" Target="../media/image283.png"/><Relationship Id="rId12" Type="http://schemas.openxmlformats.org/officeDocument/2006/relationships/image" Target="../media/image278.png"/><Relationship Id="rId15" Type="http://schemas.openxmlformats.org/officeDocument/2006/relationships/image" Target="../media/image286.png"/><Relationship Id="rId14" Type="http://schemas.openxmlformats.org/officeDocument/2006/relationships/image" Target="../media/image281.png"/><Relationship Id="rId17" Type="http://schemas.openxmlformats.org/officeDocument/2006/relationships/image" Target="../media/image289.png"/><Relationship Id="rId16" Type="http://schemas.openxmlformats.org/officeDocument/2006/relationships/image" Target="../media/image284.png"/><Relationship Id="rId18" Type="http://schemas.openxmlformats.org/officeDocument/2006/relationships/image" Target="../media/image285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2.png"/><Relationship Id="rId22" Type="http://schemas.openxmlformats.org/officeDocument/2006/relationships/image" Target="../media/image305.png"/><Relationship Id="rId21" Type="http://schemas.openxmlformats.org/officeDocument/2006/relationships/image" Target="../media/image300.png"/><Relationship Id="rId23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290.png"/><Relationship Id="rId5" Type="http://schemas.openxmlformats.org/officeDocument/2006/relationships/image" Target="../media/image00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91.png"/><Relationship Id="rId11" Type="http://schemas.openxmlformats.org/officeDocument/2006/relationships/image" Target="../media/image304.png"/><Relationship Id="rId10" Type="http://schemas.openxmlformats.org/officeDocument/2006/relationships/image" Target="../media/image295.png"/><Relationship Id="rId13" Type="http://schemas.openxmlformats.org/officeDocument/2006/relationships/image" Target="../media/image292.png"/><Relationship Id="rId12" Type="http://schemas.openxmlformats.org/officeDocument/2006/relationships/image" Target="../media/image293.png"/><Relationship Id="rId15" Type="http://schemas.openxmlformats.org/officeDocument/2006/relationships/image" Target="../media/image296.png"/><Relationship Id="rId14" Type="http://schemas.openxmlformats.org/officeDocument/2006/relationships/image" Target="../media/image297.png"/><Relationship Id="rId17" Type="http://schemas.openxmlformats.org/officeDocument/2006/relationships/image" Target="../media/image301.png"/><Relationship Id="rId16" Type="http://schemas.openxmlformats.org/officeDocument/2006/relationships/image" Target="../media/image294.png"/><Relationship Id="rId19" Type="http://schemas.openxmlformats.org/officeDocument/2006/relationships/image" Target="../media/image299.png"/><Relationship Id="rId18" Type="http://schemas.openxmlformats.org/officeDocument/2006/relationships/image" Target="../media/image298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.png"/><Relationship Id="rId22" Type="http://schemas.openxmlformats.org/officeDocument/2006/relationships/image" Target="../media/image66.png"/><Relationship Id="rId21" Type="http://schemas.openxmlformats.org/officeDocument/2006/relationships/image" Target="../media/image42.png"/><Relationship Id="rId24" Type="http://schemas.openxmlformats.org/officeDocument/2006/relationships/image" Target="../media/image44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8.png"/><Relationship Id="rId5" Type="http://schemas.openxmlformats.org/officeDocument/2006/relationships/image" Target="../media/image00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1" Type="http://schemas.openxmlformats.org/officeDocument/2006/relationships/image" Target="../media/image51.png"/><Relationship Id="rId10" Type="http://schemas.openxmlformats.org/officeDocument/2006/relationships/image" Target="../media/image52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5" Type="http://schemas.openxmlformats.org/officeDocument/2006/relationships/image" Target="../media/image58.png"/><Relationship Id="rId14" Type="http://schemas.openxmlformats.org/officeDocument/2006/relationships/image" Target="../media/image55.png"/><Relationship Id="rId17" Type="http://schemas.openxmlformats.org/officeDocument/2006/relationships/image" Target="../media/image56.png"/><Relationship Id="rId16" Type="http://schemas.openxmlformats.org/officeDocument/2006/relationships/image" Target="../media/image59.png"/><Relationship Id="rId19" Type="http://schemas.openxmlformats.org/officeDocument/2006/relationships/image" Target="../media/image32.png"/><Relationship Id="rId18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310.png"/><Relationship Id="rId5" Type="http://schemas.openxmlformats.org/officeDocument/2006/relationships/image" Target="../media/image285.png"/><Relationship Id="rId6" Type="http://schemas.openxmlformats.org/officeDocument/2006/relationships/image" Target="../media/image307.png"/><Relationship Id="rId7" Type="http://schemas.openxmlformats.org/officeDocument/2006/relationships/image" Target="../media/image312.png"/><Relationship Id="rId8" Type="http://schemas.openxmlformats.org/officeDocument/2006/relationships/image" Target="../media/image306.png"/><Relationship Id="rId11" Type="http://schemas.openxmlformats.org/officeDocument/2006/relationships/image" Target="../media/image309.png"/><Relationship Id="rId10" Type="http://schemas.openxmlformats.org/officeDocument/2006/relationships/image" Target="../media/image308.png"/><Relationship Id="rId13" Type="http://schemas.openxmlformats.org/officeDocument/2006/relationships/image" Target="../media/image32.png"/><Relationship Id="rId12" Type="http://schemas.openxmlformats.org/officeDocument/2006/relationships/image" Target="../media/image311.png"/><Relationship Id="rId15" Type="http://schemas.openxmlformats.org/officeDocument/2006/relationships/image" Target="../media/image313.png"/><Relationship Id="rId14" Type="http://schemas.openxmlformats.org/officeDocument/2006/relationships/image" Target="../media/image11.png"/><Relationship Id="rId17" Type="http://schemas.openxmlformats.org/officeDocument/2006/relationships/image" Target="../media/image01.png"/><Relationship Id="rId16" Type="http://schemas.openxmlformats.org/officeDocument/2006/relationships/image" Target="../media/image314.png"/><Relationship Id="rId19" Type="http://schemas.openxmlformats.org/officeDocument/2006/relationships/image" Target="../media/image317.png"/><Relationship Id="rId18" Type="http://schemas.openxmlformats.org/officeDocument/2006/relationships/image" Target="../media/image0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307.png"/><Relationship Id="rId6" Type="http://schemas.openxmlformats.org/officeDocument/2006/relationships/image" Target="../media/image0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30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30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310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6.png"/><Relationship Id="rId21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316.png"/><Relationship Id="rId5" Type="http://schemas.openxmlformats.org/officeDocument/2006/relationships/image" Target="../media/image00.png"/><Relationship Id="rId6" Type="http://schemas.openxmlformats.org/officeDocument/2006/relationships/image" Target="../media/image306.png"/><Relationship Id="rId7" Type="http://schemas.openxmlformats.org/officeDocument/2006/relationships/image" Target="../media/image318.png"/><Relationship Id="rId8" Type="http://schemas.openxmlformats.org/officeDocument/2006/relationships/image" Target="../media/image315.png"/><Relationship Id="rId11" Type="http://schemas.openxmlformats.org/officeDocument/2006/relationships/image" Target="../media/image320.png"/><Relationship Id="rId10" Type="http://schemas.openxmlformats.org/officeDocument/2006/relationships/image" Target="../media/image319.png"/><Relationship Id="rId13" Type="http://schemas.openxmlformats.org/officeDocument/2006/relationships/image" Target="../media/image339.png"/><Relationship Id="rId12" Type="http://schemas.openxmlformats.org/officeDocument/2006/relationships/image" Target="../media/image321.png"/><Relationship Id="rId15" Type="http://schemas.openxmlformats.org/officeDocument/2006/relationships/image" Target="../media/image322.png"/><Relationship Id="rId14" Type="http://schemas.openxmlformats.org/officeDocument/2006/relationships/image" Target="../media/image325.png"/><Relationship Id="rId17" Type="http://schemas.openxmlformats.org/officeDocument/2006/relationships/image" Target="../media/image324.png"/><Relationship Id="rId16" Type="http://schemas.openxmlformats.org/officeDocument/2006/relationships/image" Target="../media/image327.png"/><Relationship Id="rId19" Type="http://schemas.openxmlformats.org/officeDocument/2006/relationships/image" Target="../media/image323.png"/><Relationship Id="rId18" Type="http://schemas.openxmlformats.org/officeDocument/2006/relationships/image" Target="../media/image3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335.png"/><Relationship Id="rId5" Type="http://schemas.openxmlformats.org/officeDocument/2006/relationships/image" Target="../media/image00.png"/><Relationship Id="rId6" Type="http://schemas.openxmlformats.org/officeDocument/2006/relationships/image" Target="../media/image312.png"/><Relationship Id="rId7" Type="http://schemas.openxmlformats.org/officeDocument/2006/relationships/image" Target="../media/image332.png"/><Relationship Id="rId8" Type="http://schemas.openxmlformats.org/officeDocument/2006/relationships/image" Target="../media/image329.png"/><Relationship Id="rId11" Type="http://schemas.openxmlformats.org/officeDocument/2006/relationships/image" Target="../media/image311.png"/><Relationship Id="rId10" Type="http://schemas.openxmlformats.org/officeDocument/2006/relationships/image" Target="../media/image331.png"/><Relationship Id="rId13" Type="http://schemas.openxmlformats.org/officeDocument/2006/relationships/image" Target="../media/image333.png"/><Relationship Id="rId12" Type="http://schemas.openxmlformats.org/officeDocument/2006/relationships/image" Target="../media/image313.png"/><Relationship Id="rId15" Type="http://schemas.openxmlformats.org/officeDocument/2006/relationships/image" Target="../media/image336.png"/><Relationship Id="rId14" Type="http://schemas.openxmlformats.org/officeDocument/2006/relationships/image" Target="../media/image334.png"/><Relationship Id="rId16" Type="http://schemas.openxmlformats.org/officeDocument/2006/relationships/image" Target="../media/image337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4.png"/><Relationship Id="rId22" Type="http://schemas.openxmlformats.org/officeDocument/2006/relationships/image" Target="../media/image351.png"/><Relationship Id="rId21" Type="http://schemas.openxmlformats.org/officeDocument/2006/relationships/image" Target="../media/image359.png"/><Relationship Id="rId24" Type="http://schemas.openxmlformats.org/officeDocument/2006/relationships/image" Target="../media/image352.png"/><Relationship Id="rId23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345.png"/><Relationship Id="rId26" Type="http://schemas.openxmlformats.org/officeDocument/2006/relationships/image" Target="../media/image355.png"/><Relationship Id="rId25" Type="http://schemas.openxmlformats.org/officeDocument/2006/relationships/image" Target="../media/image353.png"/><Relationship Id="rId27" Type="http://schemas.openxmlformats.org/officeDocument/2006/relationships/image" Target="../media/image356.png"/><Relationship Id="rId5" Type="http://schemas.openxmlformats.org/officeDocument/2006/relationships/image" Target="../media/image00.png"/><Relationship Id="rId6" Type="http://schemas.openxmlformats.org/officeDocument/2006/relationships/image" Target="../media/image338.png"/><Relationship Id="rId7" Type="http://schemas.openxmlformats.org/officeDocument/2006/relationships/image" Target="../media/image52.png"/><Relationship Id="rId8" Type="http://schemas.openxmlformats.org/officeDocument/2006/relationships/image" Target="../media/image341.png"/><Relationship Id="rId11" Type="http://schemas.openxmlformats.org/officeDocument/2006/relationships/image" Target="../media/image342.png"/><Relationship Id="rId10" Type="http://schemas.openxmlformats.org/officeDocument/2006/relationships/image" Target="../media/image340.png"/><Relationship Id="rId13" Type="http://schemas.openxmlformats.org/officeDocument/2006/relationships/image" Target="../media/image344.png"/><Relationship Id="rId12" Type="http://schemas.openxmlformats.org/officeDocument/2006/relationships/image" Target="../media/image21.png"/><Relationship Id="rId15" Type="http://schemas.openxmlformats.org/officeDocument/2006/relationships/image" Target="../media/image346.png"/><Relationship Id="rId14" Type="http://schemas.openxmlformats.org/officeDocument/2006/relationships/image" Target="../media/image343.png"/><Relationship Id="rId17" Type="http://schemas.openxmlformats.org/officeDocument/2006/relationships/image" Target="../media/image350.png"/><Relationship Id="rId16" Type="http://schemas.openxmlformats.org/officeDocument/2006/relationships/image" Target="../media/image348.png"/><Relationship Id="rId19" Type="http://schemas.openxmlformats.org/officeDocument/2006/relationships/image" Target="../media/image347.png"/><Relationship Id="rId18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6.png"/><Relationship Id="rId22" Type="http://schemas.openxmlformats.org/officeDocument/2006/relationships/image" Target="../media/image367.png"/><Relationship Id="rId21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358.png"/><Relationship Id="rId5" Type="http://schemas.openxmlformats.org/officeDocument/2006/relationships/image" Target="../media/image00.png"/><Relationship Id="rId6" Type="http://schemas.openxmlformats.org/officeDocument/2006/relationships/image" Target="../media/image48.png"/><Relationship Id="rId7" Type="http://schemas.openxmlformats.org/officeDocument/2006/relationships/image" Target="../media/image361.png"/><Relationship Id="rId8" Type="http://schemas.openxmlformats.org/officeDocument/2006/relationships/image" Target="../media/image357.png"/><Relationship Id="rId11" Type="http://schemas.openxmlformats.org/officeDocument/2006/relationships/image" Target="../media/image51.png"/><Relationship Id="rId10" Type="http://schemas.openxmlformats.org/officeDocument/2006/relationships/image" Target="../media/image369.png"/><Relationship Id="rId13" Type="http://schemas.openxmlformats.org/officeDocument/2006/relationships/image" Target="../media/image363.png"/><Relationship Id="rId12" Type="http://schemas.openxmlformats.org/officeDocument/2006/relationships/image" Target="../media/image79.png"/><Relationship Id="rId15" Type="http://schemas.openxmlformats.org/officeDocument/2006/relationships/image" Target="../media/image362.png"/><Relationship Id="rId14" Type="http://schemas.openxmlformats.org/officeDocument/2006/relationships/image" Target="../media/image360.png"/><Relationship Id="rId17" Type="http://schemas.openxmlformats.org/officeDocument/2006/relationships/image" Target="../media/image01.png"/><Relationship Id="rId16" Type="http://schemas.openxmlformats.org/officeDocument/2006/relationships/image" Target="../media/image380.png"/><Relationship Id="rId19" Type="http://schemas.openxmlformats.org/officeDocument/2006/relationships/image" Target="../media/image364.png"/><Relationship Id="rId18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375.png"/><Relationship Id="rId5" Type="http://schemas.openxmlformats.org/officeDocument/2006/relationships/image" Target="../media/image00.png"/><Relationship Id="rId6" Type="http://schemas.openxmlformats.org/officeDocument/2006/relationships/image" Target="../media/image115.png"/><Relationship Id="rId7" Type="http://schemas.openxmlformats.org/officeDocument/2006/relationships/image" Target="../media/image368.png"/><Relationship Id="rId8" Type="http://schemas.openxmlformats.org/officeDocument/2006/relationships/image" Target="../media/image116.png"/><Relationship Id="rId11" Type="http://schemas.openxmlformats.org/officeDocument/2006/relationships/image" Target="../media/image372.png"/><Relationship Id="rId10" Type="http://schemas.openxmlformats.org/officeDocument/2006/relationships/image" Target="../media/image371.png"/><Relationship Id="rId13" Type="http://schemas.openxmlformats.org/officeDocument/2006/relationships/image" Target="../media/image370.png"/><Relationship Id="rId12" Type="http://schemas.openxmlformats.org/officeDocument/2006/relationships/image" Target="../media/image47.png"/><Relationship Id="rId1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22" Type="http://schemas.openxmlformats.org/officeDocument/2006/relationships/image" Target="../media/image70.png"/><Relationship Id="rId21" Type="http://schemas.openxmlformats.org/officeDocument/2006/relationships/image" Target="../media/image55.png"/><Relationship Id="rId24" Type="http://schemas.openxmlformats.org/officeDocument/2006/relationships/image" Target="../media/image17.png"/><Relationship Id="rId2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1.png"/><Relationship Id="rId26" Type="http://schemas.openxmlformats.org/officeDocument/2006/relationships/image" Target="../media/image32.png"/><Relationship Id="rId25" Type="http://schemas.openxmlformats.org/officeDocument/2006/relationships/image" Target="../media/image18.png"/><Relationship Id="rId5" Type="http://schemas.openxmlformats.org/officeDocument/2006/relationships/image" Target="../media/image00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13.png"/><Relationship Id="rId11" Type="http://schemas.openxmlformats.org/officeDocument/2006/relationships/image" Target="../media/image01.png"/><Relationship Id="rId10" Type="http://schemas.openxmlformats.org/officeDocument/2006/relationships/image" Target="../media/image63.png"/><Relationship Id="rId13" Type="http://schemas.openxmlformats.org/officeDocument/2006/relationships/image" Target="../media/image68.png"/><Relationship Id="rId12" Type="http://schemas.openxmlformats.org/officeDocument/2006/relationships/image" Target="../media/image65.png"/><Relationship Id="rId15" Type="http://schemas.openxmlformats.org/officeDocument/2006/relationships/image" Target="../media/image81.png"/><Relationship Id="rId14" Type="http://schemas.openxmlformats.org/officeDocument/2006/relationships/image" Target="../media/image07.png"/><Relationship Id="rId17" Type="http://schemas.openxmlformats.org/officeDocument/2006/relationships/image" Target="../media/image67.png"/><Relationship Id="rId16" Type="http://schemas.openxmlformats.org/officeDocument/2006/relationships/image" Target="../media/image69.png"/><Relationship Id="rId19" Type="http://schemas.openxmlformats.org/officeDocument/2006/relationships/image" Target="../media/image72.png"/><Relationship Id="rId18" Type="http://schemas.openxmlformats.org/officeDocument/2006/relationships/image" Target="../media/image7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374.png"/><Relationship Id="rId5" Type="http://schemas.openxmlformats.org/officeDocument/2006/relationships/image" Target="../media/image00.png"/><Relationship Id="rId6" Type="http://schemas.openxmlformats.org/officeDocument/2006/relationships/image" Target="../media/image373.png"/><Relationship Id="rId7" Type="http://schemas.openxmlformats.org/officeDocument/2006/relationships/image" Target="../media/image377.png"/><Relationship Id="rId8" Type="http://schemas.openxmlformats.org/officeDocument/2006/relationships/image" Target="../media/image368.png"/><Relationship Id="rId11" Type="http://schemas.openxmlformats.org/officeDocument/2006/relationships/image" Target="../media/image378.png"/><Relationship Id="rId10" Type="http://schemas.openxmlformats.org/officeDocument/2006/relationships/image" Target="../media/image376.png"/><Relationship Id="rId13" Type="http://schemas.openxmlformats.org/officeDocument/2006/relationships/image" Target="../media/image381.png"/><Relationship Id="rId12" Type="http://schemas.openxmlformats.org/officeDocument/2006/relationships/image" Target="../media/image379.png"/><Relationship Id="rId15" Type="http://schemas.openxmlformats.org/officeDocument/2006/relationships/image" Target="../media/image384.png"/><Relationship Id="rId14" Type="http://schemas.openxmlformats.org/officeDocument/2006/relationships/image" Target="../media/image382.png"/><Relationship Id="rId16" Type="http://schemas.openxmlformats.org/officeDocument/2006/relationships/image" Target="../media/image38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389.png"/><Relationship Id="rId7" Type="http://schemas.openxmlformats.org/officeDocument/2006/relationships/image" Target="../media/image38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3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38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387.png"/></Relationships>
</file>

<file path=ppt/slides/_rels/slide4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2.png"/><Relationship Id="rId22" Type="http://schemas.openxmlformats.org/officeDocument/2006/relationships/image" Target="../media/image398.png"/><Relationship Id="rId21" Type="http://schemas.openxmlformats.org/officeDocument/2006/relationships/image" Target="../media/image396.png"/><Relationship Id="rId24" Type="http://schemas.openxmlformats.org/officeDocument/2006/relationships/image" Target="../media/image20.png"/><Relationship Id="rId23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22.png"/><Relationship Id="rId5" Type="http://schemas.openxmlformats.org/officeDocument/2006/relationships/image" Target="../media/image00.png"/><Relationship Id="rId6" Type="http://schemas.openxmlformats.org/officeDocument/2006/relationships/image" Target="../media/image388.png"/><Relationship Id="rId7" Type="http://schemas.openxmlformats.org/officeDocument/2006/relationships/image" Target="../media/image391.png"/><Relationship Id="rId8" Type="http://schemas.openxmlformats.org/officeDocument/2006/relationships/image" Target="../media/image10.png"/><Relationship Id="rId11" Type="http://schemas.openxmlformats.org/officeDocument/2006/relationships/image" Target="../media/image18.png"/><Relationship Id="rId10" Type="http://schemas.openxmlformats.org/officeDocument/2006/relationships/image" Target="../media/image19.png"/><Relationship Id="rId13" Type="http://schemas.openxmlformats.org/officeDocument/2006/relationships/image" Target="../media/image392.png"/><Relationship Id="rId12" Type="http://schemas.openxmlformats.org/officeDocument/2006/relationships/image" Target="../media/image390.png"/><Relationship Id="rId15" Type="http://schemas.openxmlformats.org/officeDocument/2006/relationships/image" Target="../media/image394.png"/><Relationship Id="rId14" Type="http://schemas.openxmlformats.org/officeDocument/2006/relationships/image" Target="../media/image393.png"/><Relationship Id="rId17" Type="http://schemas.openxmlformats.org/officeDocument/2006/relationships/image" Target="../media/image395.png"/><Relationship Id="rId16" Type="http://schemas.openxmlformats.org/officeDocument/2006/relationships/image" Target="../media/image338.png"/><Relationship Id="rId19" Type="http://schemas.openxmlformats.org/officeDocument/2006/relationships/image" Target="../media/image317.png"/><Relationship Id="rId18" Type="http://schemas.openxmlformats.org/officeDocument/2006/relationships/image" Target="../media/image397.png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17.png"/><Relationship Id="rId21" Type="http://schemas.openxmlformats.org/officeDocument/2006/relationships/image" Target="../media/image11.png"/><Relationship Id="rId24" Type="http://schemas.openxmlformats.org/officeDocument/2006/relationships/image" Target="../media/image20.png"/><Relationship Id="rId23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04.png"/><Relationship Id="rId26" Type="http://schemas.openxmlformats.org/officeDocument/2006/relationships/image" Target="../media/image19.png"/><Relationship Id="rId25" Type="http://schemas.openxmlformats.org/officeDocument/2006/relationships/image" Target="../media/image22.png"/><Relationship Id="rId28" Type="http://schemas.openxmlformats.org/officeDocument/2006/relationships/image" Target="../media/image14.png"/><Relationship Id="rId27" Type="http://schemas.openxmlformats.org/officeDocument/2006/relationships/image" Target="../media/image36.png"/><Relationship Id="rId5" Type="http://schemas.openxmlformats.org/officeDocument/2006/relationships/image" Target="../media/image00.png"/><Relationship Id="rId6" Type="http://schemas.openxmlformats.org/officeDocument/2006/relationships/image" Target="../media/image400.png"/><Relationship Id="rId7" Type="http://schemas.openxmlformats.org/officeDocument/2006/relationships/image" Target="../media/image59.png"/><Relationship Id="rId8" Type="http://schemas.openxmlformats.org/officeDocument/2006/relationships/image" Target="../media/image401.png"/><Relationship Id="rId11" Type="http://schemas.openxmlformats.org/officeDocument/2006/relationships/image" Target="../media/image405.png"/><Relationship Id="rId10" Type="http://schemas.openxmlformats.org/officeDocument/2006/relationships/image" Target="../media/image403.png"/><Relationship Id="rId13" Type="http://schemas.openxmlformats.org/officeDocument/2006/relationships/image" Target="../media/image402.png"/><Relationship Id="rId12" Type="http://schemas.openxmlformats.org/officeDocument/2006/relationships/image" Target="../media/image408.png"/><Relationship Id="rId15" Type="http://schemas.openxmlformats.org/officeDocument/2006/relationships/image" Target="../media/image407.png"/><Relationship Id="rId14" Type="http://schemas.openxmlformats.org/officeDocument/2006/relationships/image" Target="../media/image58.png"/><Relationship Id="rId17" Type="http://schemas.openxmlformats.org/officeDocument/2006/relationships/image" Target="../media/image49.png"/><Relationship Id="rId16" Type="http://schemas.openxmlformats.org/officeDocument/2006/relationships/image" Target="../media/image01.png"/><Relationship Id="rId19" Type="http://schemas.openxmlformats.org/officeDocument/2006/relationships/image" Target="../media/image57.png"/><Relationship Id="rId18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8.png"/><Relationship Id="rId22" Type="http://schemas.openxmlformats.org/officeDocument/2006/relationships/image" Target="../media/image423.png"/><Relationship Id="rId21" Type="http://schemas.openxmlformats.org/officeDocument/2006/relationships/image" Target="../media/image414.png"/><Relationship Id="rId23" Type="http://schemas.openxmlformats.org/officeDocument/2006/relationships/image" Target="../media/image4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07.png"/><Relationship Id="rId5" Type="http://schemas.openxmlformats.org/officeDocument/2006/relationships/image" Target="../media/image00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Relationship Id="rId11" Type="http://schemas.openxmlformats.org/officeDocument/2006/relationships/image" Target="../media/image409.png"/><Relationship Id="rId10" Type="http://schemas.openxmlformats.org/officeDocument/2006/relationships/image" Target="../media/image317.png"/><Relationship Id="rId13" Type="http://schemas.openxmlformats.org/officeDocument/2006/relationships/image" Target="../media/image408.png"/><Relationship Id="rId12" Type="http://schemas.openxmlformats.org/officeDocument/2006/relationships/image" Target="../media/image413.png"/><Relationship Id="rId15" Type="http://schemas.openxmlformats.org/officeDocument/2006/relationships/image" Target="../media/image396.png"/><Relationship Id="rId14" Type="http://schemas.openxmlformats.org/officeDocument/2006/relationships/image" Target="../media/image388.png"/><Relationship Id="rId17" Type="http://schemas.openxmlformats.org/officeDocument/2006/relationships/image" Target="../media/image418.png"/><Relationship Id="rId16" Type="http://schemas.openxmlformats.org/officeDocument/2006/relationships/image" Target="../media/image410.png"/><Relationship Id="rId19" Type="http://schemas.openxmlformats.org/officeDocument/2006/relationships/image" Target="../media/image412.png"/><Relationship Id="rId18" Type="http://schemas.openxmlformats.org/officeDocument/2006/relationships/image" Target="../media/image116.png"/></Relationships>
</file>

<file path=ppt/slides/_rels/slide4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5.png"/><Relationship Id="rId22" Type="http://schemas.openxmlformats.org/officeDocument/2006/relationships/image" Target="../media/image428.png"/><Relationship Id="rId21" Type="http://schemas.openxmlformats.org/officeDocument/2006/relationships/image" Target="../media/image424.png"/><Relationship Id="rId24" Type="http://schemas.openxmlformats.org/officeDocument/2006/relationships/image" Target="../media/image426.png"/><Relationship Id="rId23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11.png"/><Relationship Id="rId26" Type="http://schemas.openxmlformats.org/officeDocument/2006/relationships/image" Target="../media/image116.png"/><Relationship Id="rId25" Type="http://schemas.openxmlformats.org/officeDocument/2006/relationships/image" Target="../media/image429.png"/><Relationship Id="rId5" Type="http://schemas.openxmlformats.org/officeDocument/2006/relationships/image" Target="../media/image00.png"/><Relationship Id="rId6" Type="http://schemas.openxmlformats.org/officeDocument/2006/relationships/image" Target="../media/image360.png"/><Relationship Id="rId7" Type="http://schemas.openxmlformats.org/officeDocument/2006/relationships/image" Target="../media/image362.png"/><Relationship Id="rId8" Type="http://schemas.openxmlformats.org/officeDocument/2006/relationships/image" Target="../media/image380.png"/><Relationship Id="rId11" Type="http://schemas.openxmlformats.org/officeDocument/2006/relationships/image" Target="../media/image415.png"/><Relationship Id="rId10" Type="http://schemas.openxmlformats.org/officeDocument/2006/relationships/image" Target="../media/image438.png"/><Relationship Id="rId13" Type="http://schemas.openxmlformats.org/officeDocument/2006/relationships/image" Target="../media/image31.png"/><Relationship Id="rId12" Type="http://schemas.openxmlformats.org/officeDocument/2006/relationships/image" Target="../media/image416.png"/><Relationship Id="rId15" Type="http://schemas.openxmlformats.org/officeDocument/2006/relationships/image" Target="../media/image419.png"/><Relationship Id="rId14" Type="http://schemas.openxmlformats.org/officeDocument/2006/relationships/image" Target="../media/image421.png"/><Relationship Id="rId17" Type="http://schemas.openxmlformats.org/officeDocument/2006/relationships/image" Target="../media/image370.png"/><Relationship Id="rId16" Type="http://schemas.openxmlformats.org/officeDocument/2006/relationships/image" Target="../media/image406.png"/><Relationship Id="rId19" Type="http://schemas.openxmlformats.org/officeDocument/2006/relationships/image" Target="../media/image420.png"/><Relationship Id="rId18" Type="http://schemas.openxmlformats.org/officeDocument/2006/relationships/image" Target="../media/image422.png"/></Relationships>
</file>

<file path=ppt/slides/_rels/slide4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4.png"/><Relationship Id="rId21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33.png"/><Relationship Id="rId5" Type="http://schemas.openxmlformats.org/officeDocument/2006/relationships/image" Target="../media/image00.png"/><Relationship Id="rId6" Type="http://schemas.openxmlformats.org/officeDocument/2006/relationships/image" Target="../media/image411.png"/><Relationship Id="rId7" Type="http://schemas.openxmlformats.org/officeDocument/2006/relationships/image" Target="../media/image116.png"/><Relationship Id="rId8" Type="http://schemas.openxmlformats.org/officeDocument/2006/relationships/image" Target="../media/image427.png"/><Relationship Id="rId11" Type="http://schemas.openxmlformats.org/officeDocument/2006/relationships/image" Target="../media/image431.png"/><Relationship Id="rId10" Type="http://schemas.openxmlformats.org/officeDocument/2006/relationships/image" Target="../media/image430.png"/><Relationship Id="rId13" Type="http://schemas.openxmlformats.org/officeDocument/2006/relationships/image" Target="../media/image432.png"/><Relationship Id="rId12" Type="http://schemas.openxmlformats.org/officeDocument/2006/relationships/image" Target="../media/image434.png"/><Relationship Id="rId15" Type="http://schemas.openxmlformats.org/officeDocument/2006/relationships/image" Target="../media/image436.png"/><Relationship Id="rId14" Type="http://schemas.openxmlformats.org/officeDocument/2006/relationships/image" Target="../media/image435.png"/><Relationship Id="rId17" Type="http://schemas.openxmlformats.org/officeDocument/2006/relationships/image" Target="../media/image439.png"/><Relationship Id="rId16" Type="http://schemas.openxmlformats.org/officeDocument/2006/relationships/image" Target="../media/image437.png"/><Relationship Id="rId19" Type="http://schemas.openxmlformats.org/officeDocument/2006/relationships/image" Target="../media/image445.png"/><Relationship Id="rId18" Type="http://schemas.openxmlformats.org/officeDocument/2006/relationships/image" Target="../media/image440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5.png"/><Relationship Id="rId22" Type="http://schemas.openxmlformats.org/officeDocument/2006/relationships/image" Target="../media/image15.png"/><Relationship Id="rId21" Type="http://schemas.openxmlformats.org/officeDocument/2006/relationships/image" Target="../media/image70.png"/><Relationship Id="rId24" Type="http://schemas.openxmlformats.org/officeDocument/2006/relationships/image" Target="../media/image29.png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3.png"/><Relationship Id="rId26" Type="http://schemas.openxmlformats.org/officeDocument/2006/relationships/image" Target="../media/image75.png"/><Relationship Id="rId25" Type="http://schemas.openxmlformats.org/officeDocument/2006/relationships/image" Target="../media/image74.png"/><Relationship Id="rId27" Type="http://schemas.openxmlformats.org/officeDocument/2006/relationships/image" Target="../media/image78.png"/><Relationship Id="rId5" Type="http://schemas.openxmlformats.org/officeDocument/2006/relationships/image" Target="../media/image00.png"/><Relationship Id="rId6" Type="http://schemas.openxmlformats.org/officeDocument/2006/relationships/image" Target="../media/image62.png"/><Relationship Id="rId7" Type="http://schemas.openxmlformats.org/officeDocument/2006/relationships/image" Target="../media/image13.png"/><Relationship Id="rId8" Type="http://schemas.openxmlformats.org/officeDocument/2006/relationships/image" Target="../media/image61.png"/><Relationship Id="rId11" Type="http://schemas.openxmlformats.org/officeDocument/2006/relationships/image" Target="../media/image65.png"/><Relationship Id="rId10" Type="http://schemas.openxmlformats.org/officeDocument/2006/relationships/image" Target="../media/image01.png"/><Relationship Id="rId13" Type="http://schemas.openxmlformats.org/officeDocument/2006/relationships/image" Target="../media/image07.png"/><Relationship Id="rId12" Type="http://schemas.openxmlformats.org/officeDocument/2006/relationships/image" Target="../media/image68.png"/><Relationship Id="rId15" Type="http://schemas.openxmlformats.org/officeDocument/2006/relationships/image" Target="../media/image69.png"/><Relationship Id="rId14" Type="http://schemas.openxmlformats.org/officeDocument/2006/relationships/image" Target="../media/image81.png"/><Relationship Id="rId17" Type="http://schemas.openxmlformats.org/officeDocument/2006/relationships/image" Target="../media/image71.png"/><Relationship Id="rId16" Type="http://schemas.openxmlformats.org/officeDocument/2006/relationships/image" Target="../media/image67.png"/><Relationship Id="rId19" Type="http://schemas.openxmlformats.org/officeDocument/2006/relationships/image" Target="../media/image33.png"/><Relationship Id="rId18" Type="http://schemas.openxmlformats.org/officeDocument/2006/relationships/image" Target="../media/image72.png"/></Relationships>
</file>

<file path=ppt/slides/_rels/slide5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1.png"/><Relationship Id="rId22" Type="http://schemas.openxmlformats.org/officeDocument/2006/relationships/image" Target="../media/image01.png"/><Relationship Id="rId21" Type="http://schemas.openxmlformats.org/officeDocument/2006/relationships/image" Target="../media/image453.png"/><Relationship Id="rId24" Type="http://schemas.openxmlformats.org/officeDocument/2006/relationships/image" Target="../media/image307.png"/><Relationship Id="rId23" Type="http://schemas.openxmlformats.org/officeDocument/2006/relationships/image" Target="../media/image4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46.png"/><Relationship Id="rId5" Type="http://schemas.openxmlformats.org/officeDocument/2006/relationships/image" Target="../media/image00.png"/><Relationship Id="rId6" Type="http://schemas.openxmlformats.org/officeDocument/2006/relationships/image" Target="../media/image360.png"/><Relationship Id="rId7" Type="http://schemas.openxmlformats.org/officeDocument/2006/relationships/image" Target="../media/image362.png"/><Relationship Id="rId8" Type="http://schemas.openxmlformats.org/officeDocument/2006/relationships/image" Target="../media/image380.png"/><Relationship Id="rId11" Type="http://schemas.openxmlformats.org/officeDocument/2006/relationships/image" Target="../media/image442.png"/><Relationship Id="rId10" Type="http://schemas.openxmlformats.org/officeDocument/2006/relationships/image" Target="../media/image448.png"/><Relationship Id="rId13" Type="http://schemas.openxmlformats.org/officeDocument/2006/relationships/image" Target="../media/image441.png"/><Relationship Id="rId12" Type="http://schemas.openxmlformats.org/officeDocument/2006/relationships/image" Target="../media/image285.png"/><Relationship Id="rId15" Type="http://schemas.openxmlformats.org/officeDocument/2006/relationships/image" Target="../media/image447.png"/><Relationship Id="rId14" Type="http://schemas.openxmlformats.org/officeDocument/2006/relationships/image" Target="../media/image57.png"/><Relationship Id="rId17" Type="http://schemas.openxmlformats.org/officeDocument/2006/relationships/image" Target="../media/image450.png"/><Relationship Id="rId16" Type="http://schemas.openxmlformats.org/officeDocument/2006/relationships/image" Target="../media/image449.png"/><Relationship Id="rId19" Type="http://schemas.openxmlformats.org/officeDocument/2006/relationships/image" Target="../media/image454.png"/><Relationship Id="rId18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55.png"/><Relationship Id="rId5" Type="http://schemas.openxmlformats.org/officeDocument/2006/relationships/image" Target="../media/image00.png"/><Relationship Id="rId6" Type="http://schemas.openxmlformats.org/officeDocument/2006/relationships/image" Target="../media/image438.png"/><Relationship Id="rId7" Type="http://schemas.openxmlformats.org/officeDocument/2006/relationships/image" Target="../media/image467.png"/><Relationship Id="rId8" Type="http://schemas.openxmlformats.org/officeDocument/2006/relationships/image" Target="../media/image456.png"/><Relationship Id="rId11" Type="http://schemas.openxmlformats.org/officeDocument/2006/relationships/image" Target="../media/image461.png"/><Relationship Id="rId10" Type="http://schemas.openxmlformats.org/officeDocument/2006/relationships/image" Target="../media/image457.png"/><Relationship Id="rId13" Type="http://schemas.openxmlformats.org/officeDocument/2006/relationships/image" Target="../media/image466.png"/><Relationship Id="rId12" Type="http://schemas.openxmlformats.org/officeDocument/2006/relationships/image" Target="../media/image458.png"/><Relationship Id="rId15" Type="http://schemas.openxmlformats.org/officeDocument/2006/relationships/image" Target="../media/image459.png"/><Relationship Id="rId14" Type="http://schemas.openxmlformats.org/officeDocument/2006/relationships/image" Target="../media/image462.png"/><Relationship Id="rId16" Type="http://schemas.openxmlformats.org/officeDocument/2006/relationships/image" Target="../media/image460.png"/></Relationships>
</file>

<file path=ppt/slides/_rels/slide5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6.png"/><Relationship Id="rId22" Type="http://schemas.openxmlformats.org/officeDocument/2006/relationships/image" Target="../media/image25.png"/><Relationship Id="rId21" Type="http://schemas.openxmlformats.org/officeDocument/2006/relationships/image" Target="../media/image472.png"/><Relationship Id="rId24" Type="http://schemas.openxmlformats.org/officeDocument/2006/relationships/image" Target="../media/image477.png"/><Relationship Id="rId23" Type="http://schemas.openxmlformats.org/officeDocument/2006/relationships/image" Target="../media/image4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65.png"/><Relationship Id="rId5" Type="http://schemas.openxmlformats.org/officeDocument/2006/relationships/image" Target="../media/image00.png"/><Relationship Id="rId6" Type="http://schemas.openxmlformats.org/officeDocument/2006/relationships/image" Target="../media/image463.png"/><Relationship Id="rId7" Type="http://schemas.openxmlformats.org/officeDocument/2006/relationships/image" Target="../media/image471.png"/><Relationship Id="rId8" Type="http://schemas.openxmlformats.org/officeDocument/2006/relationships/image" Target="../media/image464.png"/><Relationship Id="rId11" Type="http://schemas.openxmlformats.org/officeDocument/2006/relationships/image" Target="../media/image490.png"/><Relationship Id="rId10" Type="http://schemas.openxmlformats.org/officeDocument/2006/relationships/image" Target="../media/image406.png"/><Relationship Id="rId13" Type="http://schemas.openxmlformats.org/officeDocument/2006/relationships/image" Target="../media/image85.png"/><Relationship Id="rId12" Type="http://schemas.openxmlformats.org/officeDocument/2006/relationships/image" Target="../media/image469.png"/><Relationship Id="rId15" Type="http://schemas.openxmlformats.org/officeDocument/2006/relationships/image" Target="../media/image474.png"/><Relationship Id="rId14" Type="http://schemas.openxmlformats.org/officeDocument/2006/relationships/image" Target="../media/image240.png"/><Relationship Id="rId17" Type="http://schemas.openxmlformats.org/officeDocument/2006/relationships/image" Target="../media/image470.png"/><Relationship Id="rId16" Type="http://schemas.openxmlformats.org/officeDocument/2006/relationships/image" Target="../media/image468.png"/><Relationship Id="rId19" Type="http://schemas.openxmlformats.org/officeDocument/2006/relationships/image" Target="../media/image424.png"/><Relationship Id="rId18" Type="http://schemas.openxmlformats.org/officeDocument/2006/relationships/image" Target="../media/image4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81.png"/><Relationship Id="rId5" Type="http://schemas.openxmlformats.org/officeDocument/2006/relationships/image" Target="../media/image00.png"/><Relationship Id="rId6" Type="http://schemas.openxmlformats.org/officeDocument/2006/relationships/image" Target="../media/image454.png"/><Relationship Id="rId7" Type="http://schemas.openxmlformats.org/officeDocument/2006/relationships/image" Target="../media/image452.png"/><Relationship Id="rId8" Type="http://schemas.openxmlformats.org/officeDocument/2006/relationships/image" Target="../media/image475.png"/><Relationship Id="rId11" Type="http://schemas.openxmlformats.org/officeDocument/2006/relationships/image" Target="../media/image480.png"/><Relationship Id="rId10" Type="http://schemas.openxmlformats.org/officeDocument/2006/relationships/image" Target="../media/image479.png"/><Relationship Id="rId13" Type="http://schemas.openxmlformats.org/officeDocument/2006/relationships/image" Target="../media/image483.png"/><Relationship Id="rId12" Type="http://schemas.openxmlformats.org/officeDocument/2006/relationships/image" Target="../media/image484.png"/><Relationship Id="rId15" Type="http://schemas.openxmlformats.org/officeDocument/2006/relationships/image" Target="../media/image487.png"/><Relationship Id="rId14" Type="http://schemas.openxmlformats.org/officeDocument/2006/relationships/image" Target="../media/image482.png"/><Relationship Id="rId16" Type="http://schemas.openxmlformats.org/officeDocument/2006/relationships/image" Target="../media/image285.png"/></Relationships>
</file>

<file path=ppt/slides/_rels/slide5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3.png"/><Relationship Id="rId22" Type="http://schemas.openxmlformats.org/officeDocument/2006/relationships/image" Target="../media/image356.png"/><Relationship Id="rId21" Type="http://schemas.openxmlformats.org/officeDocument/2006/relationships/image" Target="../media/image355.png"/><Relationship Id="rId24" Type="http://schemas.openxmlformats.org/officeDocument/2006/relationships/image" Target="../media/image494.png"/><Relationship Id="rId23" Type="http://schemas.openxmlformats.org/officeDocument/2006/relationships/image" Target="../media/image4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85.png"/><Relationship Id="rId26" Type="http://schemas.openxmlformats.org/officeDocument/2006/relationships/image" Target="../media/image491.png"/><Relationship Id="rId25" Type="http://schemas.openxmlformats.org/officeDocument/2006/relationships/image" Target="../media/image492.png"/><Relationship Id="rId28" Type="http://schemas.openxmlformats.org/officeDocument/2006/relationships/image" Target="../media/image493.png"/><Relationship Id="rId27" Type="http://schemas.openxmlformats.org/officeDocument/2006/relationships/image" Target="../media/image497.png"/><Relationship Id="rId5" Type="http://schemas.openxmlformats.org/officeDocument/2006/relationships/image" Target="../media/image00.png"/><Relationship Id="rId6" Type="http://schemas.openxmlformats.org/officeDocument/2006/relationships/image" Target="../media/image12.png"/><Relationship Id="rId29" Type="http://schemas.openxmlformats.org/officeDocument/2006/relationships/image" Target="../media/image502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Relationship Id="rId31" Type="http://schemas.openxmlformats.org/officeDocument/2006/relationships/image" Target="../media/image496.png"/><Relationship Id="rId30" Type="http://schemas.openxmlformats.org/officeDocument/2006/relationships/image" Target="../media/image495.png"/><Relationship Id="rId11" Type="http://schemas.openxmlformats.org/officeDocument/2006/relationships/image" Target="../media/image359.png"/><Relationship Id="rId33" Type="http://schemas.openxmlformats.org/officeDocument/2006/relationships/image" Target="../media/image52.png"/><Relationship Id="rId10" Type="http://schemas.openxmlformats.org/officeDocument/2006/relationships/image" Target="../media/image354.png"/><Relationship Id="rId32" Type="http://schemas.openxmlformats.org/officeDocument/2006/relationships/image" Target="../media/image405.png"/><Relationship Id="rId13" Type="http://schemas.openxmlformats.org/officeDocument/2006/relationships/image" Target="../media/image498.png"/><Relationship Id="rId35" Type="http://schemas.openxmlformats.org/officeDocument/2006/relationships/image" Target="../media/image481.png"/><Relationship Id="rId12" Type="http://schemas.openxmlformats.org/officeDocument/2006/relationships/image" Target="../media/image107.png"/><Relationship Id="rId34" Type="http://schemas.openxmlformats.org/officeDocument/2006/relationships/image" Target="../media/image503.png"/><Relationship Id="rId15" Type="http://schemas.openxmlformats.org/officeDocument/2006/relationships/image" Target="../media/image489.png"/><Relationship Id="rId14" Type="http://schemas.openxmlformats.org/officeDocument/2006/relationships/image" Target="../media/image488.png"/><Relationship Id="rId36" Type="http://schemas.openxmlformats.org/officeDocument/2006/relationships/image" Target="../media/image482.png"/><Relationship Id="rId17" Type="http://schemas.openxmlformats.org/officeDocument/2006/relationships/image" Target="../media/image351.png"/><Relationship Id="rId16" Type="http://schemas.openxmlformats.org/officeDocument/2006/relationships/image" Target="../media/image284.png"/><Relationship Id="rId19" Type="http://schemas.openxmlformats.org/officeDocument/2006/relationships/image" Target="../media/image352.png"/><Relationship Id="rId18" Type="http://schemas.openxmlformats.org/officeDocument/2006/relationships/image" Target="../media/image349.png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3.png"/><Relationship Id="rId21" Type="http://schemas.openxmlformats.org/officeDocument/2006/relationships/image" Target="../media/image5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01.png"/><Relationship Id="rId5" Type="http://schemas.openxmlformats.org/officeDocument/2006/relationships/image" Target="../media/image00.png"/><Relationship Id="rId6" Type="http://schemas.openxmlformats.org/officeDocument/2006/relationships/image" Target="../media/image500.png"/><Relationship Id="rId7" Type="http://schemas.openxmlformats.org/officeDocument/2006/relationships/image" Target="../media/image505.png"/><Relationship Id="rId8" Type="http://schemas.openxmlformats.org/officeDocument/2006/relationships/image" Target="../media/image485.png"/><Relationship Id="rId11" Type="http://schemas.openxmlformats.org/officeDocument/2006/relationships/image" Target="../media/image506.png"/><Relationship Id="rId10" Type="http://schemas.openxmlformats.org/officeDocument/2006/relationships/image" Target="../media/image499.png"/><Relationship Id="rId13" Type="http://schemas.openxmlformats.org/officeDocument/2006/relationships/image" Target="../media/image510.png"/><Relationship Id="rId12" Type="http://schemas.openxmlformats.org/officeDocument/2006/relationships/image" Target="../media/image504.png"/><Relationship Id="rId15" Type="http://schemas.openxmlformats.org/officeDocument/2006/relationships/image" Target="../media/image509.png"/><Relationship Id="rId14" Type="http://schemas.openxmlformats.org/officeDocument/2006/relationships/image" Target="../media/image507.png"/><Relationship Id="rId17" Type="http://schemas.openxmlformats.org/officeDocument/2006/relationships/image" Target="../media/image511.png"/><Relationship Id="rId16" Type="http://schemas.openxmlformats.org/officeDocument/2006/relationships/image" Target="../media/image512.png"/><Relationship Id="rId19" Type="http://schemas.openxmlformats.org/officeDocument/2006/relationships/image" Target="../media/image508.png"/><Relationship Id="rId18" Type="http://schemas.openxmlformats.org/officeDocument/2006/relationships/image" Target="../media/image515.png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8.png"/><Relationship Id="rId22" Type="http://schemas.openxmlformats.org/officeDocument/2006/relationships/image" Target="../media/image529.png"/><Relationship Id="rId21" Type="http://schemas.openxmlformats.org/officeDocument/2006/relationships/image" Target="../media/image544.png"/><Relationship Id="rId23" Type="http://schemas.openxmlformats.org/officeDocument/2006/relationships/image" Target="../media/image5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19.png"/><Relationship Id="rId5" Type="http://schemas.openxmlformats.org/officeDocument/2006/relationships/image" Target="../media/image00.png"/><Relationship Id="rId6" Type="http://schemas.openxmlformats.org/officeDocument/2006/relationships/image" Target="../media/image514.png"/><Relationship Id="rId7" Type="http://schemas.openxmlformats.org/officeDocument/2006/relationships/image" Target="../media/image520.png"/><Relationship Id="rId8" Type="http://schemas.openxmlformats.org/officeDocument/2006/relationships/image" Target="../media/image516.png"/><Relationship Id="rId11" Type="http://schemas.openxmlformats.org/officeDocument/2006/relationships/image" Target="../media/image522.png"/><Relationship Id="rId10" Type="http://schemas.openxmlformats.org/officeDocument/2006/relationships/image" Target="../media/image518.png"/><Relationship Id="rId13" Type="http://schemas.openxmlformats.org/officeDocument/2006/relationships/image" Target="../media/image517.png"/><Relationship Id="rId12" Type="http://schemas.openxmlformats.org/officeDocument/2006/relationships/image" Target="../media/image62.png"/><Relationship Id="rId15" Type="http://schemas.openxmlformats.org/officeDocument/2006/relationships/image" Target="../media/image523.png"/><Relationship Id="rId14" Type="http://schemas.openxmlformats.org/officeDocument/2006/relationships/image" Target="../media/image521.png"/><Relationship Id="rId17" Type="http://schemas.openxmlformats.org/officeDocument/2006/relationships/image" Target="../media/image524.png"/><Relationship Id="rId16" Type="http://schemas.openxmlformats.org/officeDocument/2006/relationships/image" Target="../media/image525.png"/><Relationship Id="rId19" Type="http://schemas.openxmlformats.org/officeDocument/2006/relationships/image" Target="../media/image526.png"/><Relationship Id="rId18" Type="http://schemas.openxmlformats.org/officeDocument/2006/relationships/image" Target="../media/image5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18.png"/><Relationship Id="rId5" Type="http://schemas.openxmlformats.org/officeDocument/2006/relationships/image" Target="../media/image00.png"/><Relationship Id="rId6" Type="http://schemas.openxmlformats.org/officeDocument/2006/relationships/image" Target="../media/image531.png"/><Relationship Id="rId7" Type="http://schemas.openxmlformats.org/officeDocument/2006/relationships/image" Target="../media/image103.png"/><Relationship Id="rId8" Type="http://schemas.openxmlformats.org/officeDocument/2006/relationships/image" Target="../media/image530.png"/><Relationship Id="rId11" Type="http://schemas.openxmlformats.org/officeDocument/2006/relationships/image" Target="../media/image537.png"/><Relationship Id="rId10" Type="http://schemas.openxmlformats.org/officeDocument/2006/relationships/image" Target="../media/image519.png"/><Relationship Id="rId12" Type="http://schemas.openxmlformats.org/officeDocument/2006/relationships/image" Target="../media/image2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34.png"/><Relationship Id="rId5" Type="http://schemas.openxmlformats.org/officeDocument/2006/relationships/image" Target="../media/image00.png"/><Relationship Id="rId6" Type="http://schemas.openxmlformats.org/officeDocument/2006/relationships/image" Target="../media/image62.png"/><Relationship Id="rId7" Type="http://schemas.openxmlformats.org/officeDocument/2006/relationships/image" Target="../media/image522.png"/><Relationship Id="rId8" Type="http://schemas.openxmlformats.org/officeDocument/2006/relationships/image" Target="../media/image536.png"/><Relationship Id="rId11" Type="http://schemas.openxmlformats.org/officeDocument/2006/relationships/image" Target="../media/image517.png"/><Relationship Id="rId10" Type="http://schemas.openxmlformats.org/officeDocument/2006/relationships/image" Target="../media/image13.png"/><Relationship Id="rId13" Type="http://schemas.openxmlformats.org/officeDocument/2006/relationships/image" Target="../media/image535.png"/><Relationship Id="rId12" Type="http://schemas.openxmlformats.org/officeDocument/2006/relationships/image" Target="../media/image538.png"/><Relationship Id="rId14" Type="http://schemas.openxmlformats.org/officeDocument/2006/relationships/image" Target="../media/image5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41.png"/><Relationship Id="rId5" Type="http://schemas.openxmlformats.org/officeDocument/2006/relationships/image" Target="../media/image00.png"/><Relationship Id="rId6" Type="http://schemas.openxmlformats.org/officeDocument/2006/relationships/image" Target="../media/image542.png"/><Relationship Id="rId7" Type="http://schemas.openxmlformats.org/officeDocument/2006/relationships/image" Target="../media/image540.png"/><Relationship Id="rId8" Type="http://schemas.openxmlformats.org/officeDocument/2006/relationships/image" Target="../media/image543.png"/><Relationship Id="rId11" Type="http://schemas.openxmlformats.org/officeDocument/2006/relationships/image" Target="../media/image12.png"/><Relationship Id="rId10" Type="http://schemas.openxmlformats.org/officeDocument/2006/relationships/image" Target="../media/image548.png"/><Relationship Id="rId13" Type="http://schemas.openxmlformats.org/officeDocument/2006/relationships/image" Target="../media/image16.png"/><Relationship Id="rId12" Type="http://schemas.openxmlformats.org/officeDocument/2006/relationships/image" Target="../media/image13.png"/><Relationship Id="rId15" Type="http://schemas.openxmlformats.org/officeDocument/2006/relationships/image" Target="../media/image370.png"/><Relationship Id="rId14" Type="http://schemas.openxmlformats.org/officeDocument/2006/relationships/image" Target="../media/image547.png"/><Relationship Id="rId17" Type="http://schemas.openxmlformats.org/officeDocument/2006/relationships/image" Target="../media/image408.png"/><Relationship Id="rId16" Type="http://schemas.openxmlformats.org/officeDocument/2006/relationships/image" Target="../media/image58.png"/><Relationship Id="rId19" Type="http://schemas.openxmlformats.org/officeDocument/2006/relationships/image" Target="../media/image546.png"/><Relationship Id="rId18" Type="http://schemas.openxmlformats.org/officeDocument/2006/relationships/image" Target="../media/image545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87.png"/><Relationship Id="rId22" Type="http://schemas.openxmlformats.org/officeDocument/2006/relationships/image" Target="../media/image50.png"/><Relationship Id="rId21" Type="http://schemas.openxmlformats.org/officeDocument/2006/relationships/image" Target="../media/image90.png"/><Relationship Id="rId24" Type="http://schemas.openxmlformats.org/officeDocument/2006/relationships/image" Target="../media/image49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9.png"/><Relationship Id="rId5" Type="http://schemas.openxmlformats.org/officeDocument/2006/relationships/image" Target="../media/image00.png"/><Relationship Id="rId6" Type="http://schemas.openxmlformats.org/officeDocument/2006/relationships/image" Target="../media/image73.png"/><Relationship Id="rId7" Type="http://schemas.openxmlformats.org/officeDocument/2006/relationships/image" Target="../media/image77.png"/><Relationship Id="rId8" Type="http://schemas.openxmlformats.org/officeDocument/2006/relationships/image" Target="../media/image76.png"/><Relationship Id="rId11" Type="http://schemas.openxmlformats.org/officeDocument/2006/relationships/image" Target="../media/image83.png"/><Relationship Id="rId10" Type="http://schemas.openxmlformats.org/officeDocument/2006/relationships/image" Target="../media/image80.png"/><Relationship Id="rId13" Type="http://schemas.openxmlformats.org/officeDocument/2006/relationships/image" Target="../media/image82.png"/><Relationship Id="rId12" Type="http://schemas.openxmlformats.org/officeDocument/2006/relationships/image" Target="../media/image57.png"/><Relationship Id="rId15" Type="http://schemas.openxmlformats.org/officeDocument/2006/relationships/image" Target="../media/image85.png"/><Relationship Id="rId14" Type="http://schemas.openxmlformats.org/officeDocument/2006/relationships/image" Target="../media/image59.png"/><Relationship Id="rId17" Type="http://schemas.openxmlformats.org/officeDocument/2006/relationships/image" Target="../media/image84.png"/><Relationship Id="rId16" Type="http://schemas.openxmlformats.org/officeDocument/2006/relationships/image" Target="../media/image47.png"/><Relationship Id="rId19" Type="http://schemas.openxmlformats.org/officeDocument/2006/relationships/image" Target="../media/image86.png"/><Relationship Id="rId18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51.png"/><Relationship Id="rId5" Type="http://schemas.openxmlformats.org/officeDocument/2006/relationships/image" Target="../media/image00.png"/><Relationship Id="rId6" Type="http://schemas.openxmlformats.org/officeDocument/2006/relationships/image" Target="../media/image525.png"/><Relationship Id="rId7" Type="http://schemas.openxmlformats.org/officeDocument/2006/relationships/image" Target="../media/image552.png"/><Relationship Id="rId8" Type="http://schemas.openxmlformats.org/officeDocument/2006/relationships/image" Target="../media/image549.png"/><Relationship Id="rId11" Type="http://schemas.openxmlformats.org/officeDocument/2006/relationships/image" Target="../media/image550.png"/><Relationship Id="rId10" Type="http://schemas.openxmlformats.org/officeDocument/2006/relationships/image" Target="../media/image553.png"/><Relationship Id="rId13" Type="http://schemas.openxmlformats.org/officeDocument/2006/relationships/image" Target="../media/image558.png"/><Relationship Id="rId12" Type="http://schemas.openxmlformats.org/officeDocument/2006/relationships/image" Target="../media/image567.png"/><Relationship Id="rId15" Type="http://schemas.openxmlformats.org/officeDocument/2006/relationships/image" Target="../media/image533.png"/><Relationship Id="rId14" Type="http://schemas.openxmlformats.org/officeDocument/2006/relationships/image" Target="../media/image555.png"/><Relationship Id="rId17" Type="http://schemas.openxmlformats.org/officeDocument/2006/relationships/image" Target="../media/image556.png"/><Relationship Id="rId16" Type="http://schemas.openxmlformats.org/officeDocument/2006/relationships/image" Target="../media/image554.png"/><Relationship Id="rId19" Type="http://schemas.openxmlformats.org/officeDocument/2006/relationships/image" Target="../media/image557.png"/><Relationship Id="rId18" Type="http://schemas.openxmlformats.org/officeDocument/2006/relationships/image" Target="../media/image5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81.png"/><Relationship Id="rId5" Type="http://schemas.openxmlformats.org/officeDocument/2006/relationships/image" Target="../media/image00.png"/><Relationship Id="rId6" Type="http://schemas.openxmlformats.org/officeDocument/2006/relationships/image" Target="../media/image535.png"/><Relationship Id="rId7" Type="http://schemas.openxmlformats.org/officeDocument/2006/relationships/image" Target="../media/image562.png"/><Relationship Id="rId8" Type="http://schemas.openxmlformats.org/officeDocument/2006/relationships/image" Target="../media/image521.png"/><Relationship Id="rId11" Type="http://schemas.openxmlformats.org/officeDocument/2006/relationships/image" Target="../media/image559.png"/><Relationship Id="rId10" Type="http://schemas.openxmlformats.org/officeDocument/2006/relationships/image" Target="../media/image561.png"/><Relationship Id="rId13" Type="http://schemas.openxmlformats.org/officeDocument/2006/relationships/image" Target="../media/image560.png"/><Relationship Id="rId12" Type="http://schemas.openxmlformats.org/officeDocument/2006/relationships/image" Target="../media/image5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65.png"/><Relationship Id="rId5" Type="http://schemas.openxmlformats.org/officeDocument/2006/relationships/image" Target="../media/image00.png"/><Relationship Id="rId6" Type="http://schemas.openxmlformats.org/officeDocument/2006/relationships/image" Target="../media/image477.png"/><Relationship Id="rId7" Type="http://schemas.openxmlformats.org/officeDocument/2006/relationships/image" Target="../media/image516.png"/><Relationship Id="rId8" Type="http://schemas.openxmlformats.org/officeDocument/2006/relationships/image" Target="../media/image563.png"/><Relationship Id="rId11" Type="http://schemas.openxmlformats.org/officeDocument/2006/relationships/image" Target="../media/image520.png"/><Relationship Id="rId10" Type="http://schemas.openxmlformats.org/officeDocument/2006/relationships/image" Target="../media/image5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29.png"/><Relationship Id="rId5" Type="http://schemas.openxmlformats.org/officeDocument/2006/relationships/image" Target="../media/image00.png"/><Relationship Id="rId6" Type="http://schemas.openxmlformats.org/officeDocument/2006/relationships/image" Target="../media/image566.png"/><Relationship Id="rId7" Type="http://schemas.openxmlformats.org/officeDocument/2006/relationships/image" Target="../media/image544.png"/><Relationship Id="rId8" Type="http://schemas.openxmlformats.org/officeDocument/2006/relationships/image" Target="../media/image564.png"/><Relationship Id="rId11" Type="http://schemas.openxmlformats.org/officeDocument/2006/relationships/image" Target="../media/image571.png"/><Relationship Id="rId10" Type="http://schemas.openxmlformats.org/officeDocument/2006/relationships/image" Target="../media/image568.png"/><Relationship Id="rId13" Type="http://schemas.openxmlformats.org/officeDocument/2006/relationships/image" Target="../media/image527.png"/><Relationship Id="rId12" Type="http://schemas.openxmlformats.org/officeDocument/2006/relationships/image" Target="../media/image569.png"/><Relationship Id="rId15" Type="http://schemas.openxmlformats.org/officeDocument/2006/relationships/image" Target="../media/image573.png"/><Relationship Id="rId14" Type="http://schemas.openxmlformats.org/officeDocument/2006/relationships/image" Target="../media/image570.png"/></Relationships>
</file>

<file path=ppt/slides/_rels/slide6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6.png"/><Relationship Id="rId22" Type="http://schemas.openxmlformats.org/officeDocument/2006/relationships/image" Target="../media/image583.png"/><Relationship Id="rId21" Type="http://schemas.openxmlformats.org/officeDocument/2006/relationships/image" Target="../media/image594.png"/><Relationship Id="rId24" Type="http://schemas.openxmlformats.org/officeDocument/2006/relationships/image" Target="../media/image585.png"/><Relationship Id="rId23" Type="http://schemas.openxmlformats.org/officeDocument/2006/relationships/image" Target="../media/image5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79.png"/><Relationship Id="rId25" Type="http://schemas.openxmlformats.org/officeDocument/2006/relationships/image" Target="../media/image590.png"/><Relationship Id="rId5" Type="http://schemas.openxmlformats.org/officeDocument/2006/relationships/image" Target="../media/image00.png"/><Relationship Id="rId6" Type="http://schemas.openxmlformats.org/officeDocument/2006/relationships/image" Target="../media/image572.png"/><Relationship Id="rId7" Type="http://schemas.openxmlformats.org/officeDocument/2006/relationships/image" Target="../media/image574.png"/><Relationship Id="rId8" Type="http://schemas.openxmlformats.org/officeDocument/2006/relationships/image" Target="../media/image575.png"/><Relationship Id="rId11" Type="http://schemas.openxmlformats.org/officeDocument/2006/relationships/image" Target="../media/image584.png"/><Relationship Id="rId10" Type="http://schemas.openxmlformats.org/officeDocument/2006/relationships/image" Target="../media/image578.png"/><Relationship Id="rId13" Type="http://schemas.openxmlformats.org/officeDocument/2006/relationships/image" Target="../media/image576.png"/><Relationship Id="rId12" Type="http://schemas.openxmlformats.org/officeDocument/2006/relationships/image" Target="../media/image577.png"/><Relationship Id="rId15" Type="http://schemas.openxmlformats.org/officeDocument/2006/relationships/image" Target="../media/image582.png"/><Relationship Id="rId14" Type="http://schemas.openxmlformats.org/officeDocument/2006/relationships/image" Target="../media/image580.png"/><Relationship Id="rId17" Type="http://schemas.openxmlformats.org/officeDocument/2006/relationships/image" Target="../media/image595.png"/><Relationship Id="rId16" Type="http://schemas.openxmlformats.org/officeDocument/2006/relationships/image" Target="../media/image593.png"/><Relationship Id="rId19" Type="http://schemas.openxmlformats.org/officeDocument/2006/relationships/image" Target="../media/image528.png"/><Relationship Id="rId18" Type="http://schemas.openxmlformats.org/officeDocument/2006/relationships/image" Target="../media/image418.png"/></Relationships>
</file>

<file path=ppt/slides/_rels/slide6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5.png"/><Relationship Id="rId22" Type="http://schemas.openxmlformats.org/officeDocument/2006/relationships/image" Target="../media/image408.png"/><Relationship Id="rId21" Type="http://schemas.openxmlformats.org/officeDocument/2006/relationships/image" Target="../media/image367.png"/><Relationship Id="rId24" Type="http://schemas.openxmlformats.org/officeDocument/2006/relationships/image" Target="../media/image600.png"/><Relationship Id="rId23" Type="http://schemas.openxmlformats.org/officeDocument/2006/relationships/image" Target="../media/image6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91.png"/><Relationship Id="rId25" Type="http://schemas.openxmlformats.org/officeDocument/2006/relationships/image" Target="../media/image598.png"/><Relationship Id="rId5" Type="http://schemas.openxmlformats.org/officeDocument/2006/relationships/image" Target="../media/image00.png"/><Relationship Id="rId6" Type="http://schemas.openxmlformats.org/officeDocument/2006/relationships/image" Target="../media/image588.png"/><Relationship Id="rId7" Type="http://schemas.openxmlformats.org/officeDocument/2006/relationships/image" Target="../media/image587.png"/><Relationship Id="rId8" Type="http://schemas.openxmlformats.org/officeDocument/2006/relationships/image" Target="../media/image589.png"/><Relationship Id="rId11" Type="http://schemas.openxmlformats.org/officeDocument/2006/relationships/image" Target="../media/image597.png"/><Relationship Id="rId10" Type="http://schemas.openxmlformats.org/officeDocument/2006/relationships/image" Target="../media/image592.png"/><Relationship Id="rId13" Type="http://schemas.openxmlformats.org/officeDocument/2006/relationships/image" Target="../media/image601.png"/><Relationship Id="rId12" Type="http://schemas.openxmlformats.org/officeDocument/2006/relationships/image" Target="../media/image608.png"/><Relationship Id="rId15" Type="http://schemas.openxmlformats.org/officeDocument/2006/relationships/image" Target="../media/image345.png"/><Relationship Id="rId14" Type="http://schemas.openxmlformats.org/officeDocument/2006/relationships/image" Target="../media/image366.png"/><Relationship Id="rId17" Type="http://schemas.openxmlformats.org/officeDocument/2006/relationships/image" Target="../media/image599.png"/><Relationship Id="rId16" Type="http://schemas.openxmlformats.org/officeDocument/2006/relationships/image" Target="../media/image76.png"/><Relationship Id="rId19" Type="http://schemas.openxmlformats.org/officeDocument/2006/relationships/image" Target="../media/image596.png"/><Relationship Id="rId18" Type="http://schemas.openxmlformats.org/officeDocument/2006/relationships/image" Target="../media/image35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05.png"/><Relationship Id="rId5" Type="http://schemas.openxmlformats.org/officeDocument/2006/relationships/image" Target="../media/image00.png"/><Relationship Id="rId6" Type="http://schemas.openxmlformats.org/officeDocument/2006/relationships/image" Target="../media/image598.png"/><Relationship Id="rId7" Type="http://schemas.openxmlformats.org/officeDocument/2006/relationships/image" Target="../media/image600.png"/><Relationship Id="rId8" Type="http://schemas.openxmlformats.org/officeDocument/2006/relationships/image" Target="../media/image603.png"/><Relationship Id="rId11" Type="http://schemas.openxmlformats.org/officeDocument/2006/relationships/image" Target="../media/image50.png"/><Relationship Id="rId10" Type="http://schemas.openxmlformats.org/officeDocument/2006/relationships/image" Target="../media/image607.png"/><Relationship Id="rId13" Type="http://schemas.openxmlformats.org/officeDocument/2006/relationships/image" Target="../media/image609.png"/><Relationship Id="rId12" Type="http://schemas.openxmlformats.org/officeDocument/2006/relationships/image" Target="../media/image604.png"/><Relationship Id="rId15" Type="http://schemas.openxmlformats.org/officeDocument/2006/relationships/image" Target="../media/image53.png"/><Relationship Id="rId14" Type="http://schemas.openxmlformats.org/officeDocument/2006/relationships/image" Target="../media/image416.png"/><Relationship Id="rId16" Type="http://schemas.openxmlformats.org/officeDocument/2006/relationships/image" Target="../media/image606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0.png"/><Relationship Id="rId22" Type="http://schemas.openxmlformats.org/officeDocument/2006/relationships/image" Target="../media/image622.png"/><Relationship Id="rId21" Type="http://schemas.openxmlformats.org/officeDocument/2006/relationships/image" Target="../media/image623.png"/><Relationship Id="rId24" Type="http://schemas.openxmlformats.org/officeDocument/2006/relationships/image" Target="../media/image625.png"/><Relationship Id="rId23" Type="http://schemas.openxmlformats.org/officeDocument/2006/relationships/image" Target="../media/image6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19.png"/><Relationship Id="rId26" Type="http://schemas.openxmlformats.org/officeDocument/2006/relationships/image" Target="../media/image628.png"/><Relationship Id="rId25" Type="http://schemas.openxmlformats.org/officeDocument/2006/relationships/image" Target="../media/image626.png"/><Relationship Id="rId27" Type="http://schemas.openxmlformats.org/officeDocument/2006/relationships/image" Target="../media/image627.png"/><Relationship Id="rId5" Type="http://schemas.openxmlformats.org/officeDocument/2006/relationships/image" Target="../media/image00.png"/><Relationship Id="rId6" Type="http://schemas.openxmlformats.org/officeDocument/2006/relationships/image" Target="../media/image411.png"/><Relationship Id="rId7" Type="http://schemas.openxmlformats.org/officeDocument/2006/relationships/image" Target="../media/image610.png"/><Relationship Id="rId8" Type="http://schemas.openxmlformats.org/officeDocument/2006/relationships/image" Target="../media/image613.png"/><Relationship Id="rId11" Type="http://schemas.openxmlformats.org/officeDocument/2006/relationships/image" Target="../media/image612.png"/><Relationship Id="rId10" Type="http://schemas.openxmlformats.org/officeDocument/2006/relationships/image" Target="../media/image611.png"/><Relationship Id="rId13" Type="http://schemas.openxmlformats.org/officeDocument/2006/relationships/image" Target="../media/image615.png"/><Relationship Id="rId12" Type="http://schemas.openxmlformats.org/officeDocument/2006/relationships/image" Target="../media/image639.png"/><Relationship Id="rId15" Type="http://schemas.openxmlformats.org/officeDocument/2006/relationships/image" Target="../media/image621.png"/><Relationship Id="rId14" Type="http://schemas.openxmlformats.org/officeDocument/2006/relationships/image" Target="../media/image472.png"/><Relationship Id="rId17" Type="http://schemas.openxmlformats.org/officeDocument/2006/relationships/image" Target="../media/image616.png"/><Relationship Id="rId16" Type="http://schemas.openxmlformats.org/officeDocument/2006/relationships/image" Target="../media/image614.png"/><Relationship Id="rId19" Type="http://schemas.openxmlformats.org/officeDocument/2006/relationships/image" Target="../media/image617.png"/><Relationship Id="rId18" Type="http://schemas.openxmlformats.org/officeDocument/2006/relationships/image" Target="../media/image6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30.png"/><Relationship Id="rId5" Type="http://schemas.openxmlformats.org/officeDocument/2006/relationships/image" Target="../media/image00.png"/><Relationship Id="rId6" Type="http://schemas.openxmlformats.org/officeDocument/2006/relationships/image" Target="../media/image631.png"/><Relationship Id="rId7" Type="http://schemas.openxmlformats.org/officeDocument/2006/relationships/image" Target="../media/image629.png"/><Relationship Id="rId8" Type="http://schemas.openxmlformats.org/officeDocument/2006/relationships/image" Target="../media/image389.png"/><Relationship Id="rId11" Type="http://schemas.openxmlformats.org/officeDocument/2006/relationships/image" Target="../media/image540.png"/><Relationship Id="rId10" Type="http://schemas.openxmlformats.org/officeDocument/2006/relationships/image" Target="../media/image488.png"/><Relationship Id="rId13" Type="http://schemas.openxmlformats.org/officeDocument/2006/relationships/image" Target="../media/image81.png"/><Relationship Id="rId12" Type="http://schemas.openxmlformats.org/officeDocument/2006/relationships/image" Target="../media/image637.png"/><Relationship Id="rId15" Type="http://schemas.openxmlformats.org/officeDocument/2006/relationships/image" Target="../media/image632.png"/><Relationship Id="rId14" Type="http://schemas.openxmlformats.org/officeDocument/2006/relationships/image" Target="../media/image635.png"/><Relationship Id="rId17" Type="http://schemas.openxmlformats.org/officeDocument/2006/relationships/image" Target="../media/image634.png"/><Relationship Id="rId16" Type="http://schemas.openxmlformats.org/officeDocument/2006/relationships/image" Target="../media/image633.png"/><Relationship Id="rId19" Type="http://schemas.openxmlformats.org/officeDocument/2006/relationships/image" Target="../media/image636.png"/><Relationship Id="rId18" Type="http://schemas.openxmlformats.org/officeDocument/2006/relationships/image" Target="../media/image543.png"/></Relationships>
</file>

<file path=ppt/slides/_rels/slide69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8.png"/><Relationship Id="rId22" Type="http://schemas.openxmlformats.org/officeDocument/2006/relationships/image" Target="../media/image532.png"/><Relationship Id="rId21" Type="http://schemas.openxmlformats.org/officeDocument/2006/relationships/image" Target="../media/image5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43.png"/><Relationship Id="rId5" Type="http://schemas.openxmlformats.org/officeDocument/2006/relationships/image" Target="../media/image00.png"/><Relationship Id="rId6" Type="http://schemas.openxmlformats.org/officeDocument/2006/relationships/image" Target="../media/image636.png"/><Relationship Id="rId7" Type="http://schemas.openxmlformats.org/officeDocument/2006/relationships/image" Target="../media/image640.png"/><Relationship Id="rId8" Type="http://schemas.openxmlformats.org/officeDocument/2006/relationships/image" Target="../media/image638.png"/><Relationship Id="rId11" Type="http://schemas.openxmlformats.org/officeDocument/2006/relationships/image" Target="../media/image642.png"/><Relationship Id="rId10" Type="http://schemas.openxmlformats.org/officeDocument/2006/relationships/image" Target="../media/image646.png"/><Relationship Id="rId13" Type="http://schemas.openxmlformats.org/officeDocument/2006/relationships/image" Target="../media/image644.png"/><Relationship Id="rId12" Type="http://schemas.openxmlformats.org/officeDocument/2006/relationships/image" Target="../media/image641.png"/><Relationship Id="rId15" Type="http://schemas.openxmlformats.org/officeDocument/2006/relationships/image" Target="../media/image645.png"/><Relationship Id="rId14" Type="http://schemas.openxmlformats.org/officeDocument/2006/relationships/image" Target="../media/image647.png"/><Relationship Id="rId17" Type="http://schemas.openxmlformats.org/officeDocument/2006/relationships/image" Target="../media/image648.png"/><Relationship Id="rId16" Type="http://schemas.openxmlformats.org/officeDocument/2006/relationships/image" Target="../media/image497.png"/><Relationship Id="rId19" Type="http://schemas.openxmlformats.org/officeDocument/2006/relationships/image" Target="../media/image492.png"/><Relationship Id="rId18" Type="http://schemas.openxmlformats.org/officeDocument/2006/relationships/image" Target="../media/image49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s/_rels/slide70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0.png"/><Relationship Id="rId22" Type="http://schemas.openxmlformats.org/officeDocument/2006/relationships/image" Target="../media/image58.png"/><Relationship Id="rId21" Type="http://schemas.openxmlformats.org/officeDocument/2006/relationships/image" Target="../media/image4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49.png"/><Relationship Id="rId5" Type="http://schemas.openxmlformats.org/officeDocument/2006/relationships/image" Target="../media/image00.png"/><Relationship Id="rId6" Type="http://schemas.openxmlformats.org/officeDocument/2006/relationships/image" Target="../media/image652.png"/><Relationship Id="rId7" Type="http://schemas.openxmlformats.org/officeDocument/2006/relationships/image" Target="../media/image405.png"/><Relationship Id="rId8" Type="http://schemas.openxmlformats.org/officeDocument/2006/relationships/image" Target="../media/image650.png"/><Relationship Id="rId11" Type="http://schemas.openxmlformats.org/officeDocument/2006/relationships/image" Target="../media/image653.png"/><Relationship Id="rId10" Type="http://schemas.openxmlformats.org/officeDocument/2006/relationships/image" Target="../media/image651.png"/><Relationship Id="rId13" Type="http://schemas.openxmlformats.org/officeDocument/2006/relationships/image" Target="../media/image662.png"/><Relationship Id="rId12" Type="http://schemas.openxmlformats.org/officeDocument/2006/relationships/image" Target="../media/image659.png"/><Relationship Id="rId15" Type="http://schemas.openxmlformats.org/officeDocument/2006/relationships/image" Target="../media/image656.png"/><Relationship Id="rId14" Type="http://schemas.openxmlformats.org/officeDocument/2006/relationships/image" Target="../media/image660.png"/><Relationship Id="rId17" Type="http://schemas.openxmlformats.org/officeDocument/2006/relationships/image" Target="../media/image655.png"/><Relationship Id="rId16" Type="http://schemas.openxmlformats.org/officeDocument/2006/relationships/image" Target="../media/image654.png"/><Relationship Id="rId19" Type="http://schemas.openxmlformats.org/officeDocument/2006/relationships/image" Target="../media/image658.png"/><Relationship Id="rId18" Type="http://schemas.openxmlformats.org/officeDocument/2006/relationships/image" Target="../media/image657.png"/></Relationships>
</file>

<file path=ppt/slides/_rels/slide7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1.png"/><Relationship Id="rId22" Type="http://schemas.openxmlformats.org/officeDocument/2006/relationships/image" Target="../media/image675.png"/><Relationship Id="rId21" Type="http://schemas.openxmlformats.org/officeDocument/2006/relationships/image" Target="../media/image673.png"/><Relationship Id="rId23" Type="http://schemas.openxmlformats.org/officeDocument/2006/relationships/image" Target="../media/image6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65.png"/><Relationship Id="rId5" Type="http://schemas.openxmlformats.org/officeDocument/2006/relationships/image" Target="../media/image00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8" Type="http://schemas.openxmlformats.org/officeDocument/2006/relationships/image" Target="../media/image495.png"/><Relationship Id="rId11" Type="http://schemas.openxmlformats.org/officeDocument/2006/relationships/image" Target="../media/image663.png"/><Relationship Id="rId10" Type="http://schemas.openxmlformats.org/officeDocument/2006/relationships/image" Target="../media/image661.png"/><Relationship Id="rId13" Type="http://schemas.openxmlformats.org/officeDocument/2006/relationships/image" Target="../media/image666.png"/><Relationship Id="rId12" Type="http://schemas.openxmlformats.org/officeDocument/2006/relationships/image" Target="../media/image664.png"/><Relationship Id="rId15" Type="http://schemas.openxmlformats.org/officeDocument/2006/relationships/image" Target="../media/image668.png"/><Relationship Id="rId14" Type="http://schemas.openxmlformats.org/officeDocument/2006/relationships/image" Target="../media/image669.png"/><Relationship Id="rId17" Type="http://schemas.openxmlformats.org/officeDocument/2006/relationships/image" Target="../media/image670.png"/><Relationship Id="rId16" Type="http://schemas.openxmlformats.org/officeDocument/2006/relationships/image" Target="../media/image667.png"/><Relationship Id="rId19" Type="http://schemas.openxmlformats.org/officeDocument/2006/relationships/image" Target="../media/image672.png"/><Relationship Id="rId18" Type="http://schemas.openxmlformats.org/officeDocument/2006/relationships/image" Target="../media/image677.png"/></Relationships>
</file>

<file path=ppt/slides/_rels/slide7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2.png"/><Relationship Id="rId22" Type="http://schemas.openxmlformats.org/officeDocument/2006/relationships/image" Target="../media/image686.png"/><Relationship Id="rId21" Type="http://schemas.openxmlformats.org/officeDocument/2006/relationships/image" Target="../media/image688.png"/><Relationship Id="rId23" Type="http://schemas.openxmlformats.org/officeDocument/2006/relationships/image" Target="../media/image5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0.png"/><Relationship Id="rId5" Type="http://schemas.openxmlformats.org/officeDocument/2006/relationships/image" Target="../media/image00.png"/><Relationship Id="rId6" Type="http://schemas.openxmlformats.org/officeDocument/2006/relationships/image" Target="../media/image67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11" Type="http://schemas.openxmlformats.org/officeDocument/2006/relationships/image" Target="../media/image633.png"/><Relationship Id="rId10" Type="http://schemas.openxmlformats.org/officeDocument/2006/relationships/image" Target="../media/image679.png"/><Relationship Id="rId13" Type="http://schemas.openxmlformats.org/officeDocument/2006/relationships/image" Target="../media/image676.png"/><Relationship Id="rId12" Type="http://schemas.openxmlformats.org/officeDocument/2006/relationships/image" Target="../media/image678.png"/><Relationship Id="rId15" Type="http://schemas.openxmlformats.org/officeDocument/2006/relationships/image" Target="../media/image681.png"/><Relationship Id="rId14" Type="http://schemas.openxmlformats.org/officeDocument/2006/relationships/image" Target="../media/image683.png"/><Relationship Id="rId17" Type="http://schemas.openxmlformats.org/officeDocument/2006/relationships/image" Target="../media/image355.png"/><Relationship Id="rId16" Type="http://schemas.openxmlformats.org/officeDocument/2006/relationships/image" Target="../media/image680.png"/><Relationship Id="rId19" Type="http://schemas.openxmlformats.org/officeDocument/2006/relationships/image" Target="../media/image342.png"/><Relationship Id="rId18" Type="http://schemas.openxmlformats.org/officeDocument/2006/relationships/image" Target="../media/image348.png"/></Relationships>
</file>

<file path=ppt/slides/_rels/slide73.xml.rels><?xml version="1.0" encoding="UTF-8" standalone="yes"?><Relationships xmlns="http://schemas.openxmlformats.org/package/2006/relationships"><Relationship Id="rId20" Type="http://schemas.openxmlformats.org/officeDocument/2006/relationships/image" Target="../media/image701.png"/><Relationship Id="rId22" Type="http://schemas.openxmlformats.org/officeDocument/2006/relationships/image" Target="../media/image697.png"/><Relationship Id="rId21" Type="http://schemas.openxmlformats.org/officeDocument/2006/relationships/image" Target="../media/image695.png"/><Relationship Id="rId24" Type="http://schemas.openxmlformats.org/officeDocument/2006/relationships/image" Target="../media/image698.png"/><Relationship Id="rId23" Type="http://schemas.openxmlformats.org/officeDocument/2006/relationships/image" Target="../media/image7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687.png"/><Relationship Id="rId26" Type="http://schemas.openxmlformats.org/officeDocument/2006/relationships/image" Target="../media/image704.png"/><Relationship Id="rId25" Type="http://schemas.openxmlformats.org/officeDocument/2006/relationships/image" Target="../media/image699.png"/><Relationship Id="rId5" Type="http://schemas.openxmlformats.org/officeDocument/2006/relationships/image" Target="../media/image00.png"/><Relationship Id="rId6" Type="http://schemas.openxmlformats.org/officeDocument/2006/relationships/image" Target="../media/image696.png"/><Relationship Id="rId7" Type="http://schemas.openxmlformats.org/officeDocument/2006/relationships/image" Target="../media/image684.png"/><Relationship Id="rId8" Type="http://schemas.openxmlformats.org/officeDocument/2006/relationships/image" Target="../media/image340.png"/><Relationship Id="rId11" Type="http://schemas.openxmlformats.org/officeDocument/2006/relationships/image" Target="../media/image351.png"/><Relationship Id="rId10" Type="http://schemas.openxmlformats.org/officeDocument/2006/relationships/image" Target="../media/image352.png"/><Relationship Id="rId13" Type="http://schemas.openxmlformats.org/officeDocument/2006/relationships/image" Target="../media/image349.png"/><Relationship Id="rId12" Type="http://schemas.openxmlformats.org/officeDocument/2006/relationships/image" Target="../media/image685.png"/><Relationship Id="rId15" Type="http://schemas.openxmlformats.org/officeDocument/2006/relationships/image" Target="../media/image692.png"/><Relationship Id="rId14" Type="http://schemas.openxmlformats.org/officeDocument/2006/relationships/image" Target="../media/image693.png"/><Relationship Id="rId17" Type="http://schemas.openxmlformats.org/officeDocument/2006/relationships/image" Target="../media/image689.png"/><Relationship Id="rId16" Type="http://schemas.openxmlformats.org/officeDocument/2006/relationships/image" Target="../media/image690.png"/><Relationship Id="rId19" Type="http://schemas.openxmlformats.org/officeDocument/2006/relationships/image" Target="../media/image694.png"/><Relationship Id="rId18" Type="http://schemas.openxmlformats.org/officeDocument/2006/relationships/image" Target="../media/image691.png"/></Relationships>
</file>

<file path=ppt/slides/_rels/slide7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4.png"/><Relationship Id="rId22" Type="http://schemas.openxmlformats.org/officeDocument/2006/relationships/image" Target="../media/image720.png"/><Relationship Id="rId21" Type="http://schemas.openxmlformats.org/officeDocument/2006/relationships/image" Target="../media/image732.png"/><Relationship Id="rId24" Type="http://schemas.openxmlformats.org/officeDocument/2006/relationships/image" Target="../media/image717.png"/><Relationship Id="rId23" Type="http://schemas.openxmlformats.org/officeDocument/2006/relationships/image" Target="../media/image7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05.png"/><Relationship Id="rId5" Type="http://schemas.openxmlformats.org/officeDocument/2006/relationships/image" Target="../media/image00.png"/><Relationship Id="rId6" Type="http://schemas.openxmlformats.org/officeDocument/2006/relationships/image" Target="../media/image700.png"/><Relationship Id="rId7" Type="http://schemas.openxmlformats.org/officeDocument/2006/relationships/image" Target="../media/image703.png"/><Relationship Id="rId8" Type="http://schemas.openxmlformats.org/officeDocument/2006/relationships/image" Target="../media/image706.png"/><Relationship Id="rId11" Type="http://schemas.openxmlformats.org/officeDocument/2006/relationships/image" Target="../media/image707.png"/><Relationship Id="rId10" Type="http://schemas.openxmlformats.org/officeDocument/2006/relationships/image" Target="../media/image713.png"/><Relationship Id="rId13" Type="http://schemas.openxmlformats.org/officeDocument/2006/relationships/image" Target="../media/image708.png"/><Relationship Id="rId12" Type="http://schemas.openxmlformats.org/officeDocument/2006/relationships/image" Target="../media/image710.png"/><Relationship Id="rId15" Type="http://schemas.openxmlformats.org/officeDocument/2006/relationships/image" Target="../media/image715.png"/><Relationship Id="rId14" Type="http://schemas.openxmlformats.org/officeDocument/2006/relationships/image" Target="../media/image712.png"/><Relationship Id="rId17" Type="http://schemas.openxmlformats.org/officeDocument/2006/relationships/image" Target="../media/image489.png"/><Relationship Id="rId16" Type="http://schemas.openxmlformats.org/officeDocument/2006/relationships/image" Target="../media/image709.png"/><Relationship Id="rId19" Type="http://schemas.openxmlformats.org/officeDocument/2006/relationships/image" Target="../media/image401.png"/><Relationship Id="rId18" Type="http://schemas.openxmlformats.org/officeDocument/2006/relationships/image" Target="../media/image711.png"/></Relationships>
</file>

<file path=ppt/slides/_rels/slide7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27.png"/><Relationship Id="rId22" Type="http://schemas.openxmlformats.org/officeDocument/2006/relationships/image" Target="../media/image731.png"/><Relationship Id="rId21" Type="http://schemas.openxmlformats.org/officeDocument/2006/relationships/image" Target="../media/image7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19.png"/><Relationship Id="rId5" Type="http://schemas.openxmlformats.org/officeDocument/2006/relationships/image" Target="../media/image00.png"/><Relationship Id="rId6" Type="http://schemas.openxmlformats.org/officeDocument/2006/relationships/image" Target="../media/image722.png"/><Relationship Id="rId7" Type="http://schemas.openxmlformats.org/officeDocument/2006/relationships/image" Target="../media/image721.png"/><Relationship Id="rId8" Type="http://schemas.openxmlformats.org/officeDocument/2006/relationships/image" Target="../media/image507.png"/><Relationship Id="rId11" Type="http://schemas.openxmlformats.org/officeDocument/2006/relationships/image" Target="../media/image510.png"/><Relationship Id="rId10" Type="http://schemas.openxmlformats.org/officeDocument/2006/relationships/image" Target="../media/image718.png"/><Relationship Id="rId13" Type="http://schemas.openxmlformats.org/officeDocument/2006/relationships/image" Target="../media/image511.png"/><Relationship Id="rId12" Type="http://schemas.openxmlformats.org/officeDocument/2006/relationships/image" Target="../media/image512.png"/><Relationship Id="rId15" Type="http://schemas.openxmlformats.org/officeDocument/2006/relationships/image" Target="../media/image725.png"/><Relationship Id="rId14" Type="http://schemas.openxmlformats.org/officeDocument/2006/relationships/image" Target="../media/image723.png"/><Relationship Id="rId17" Type="http://schemas.openxmlformats.org/officeDocument/2006/relationships/image" Target="../media/image724.png"/><Relationship Id="rId16" Type="http://schemas.openxmlformats.org/officeDocument/2006/relationships/image" Target="../media/image498.png"/><Relationship Id="rId19" Type="http://schemas.openxmlformats.org/officeDocument/2006/relationships/image" Target="../media/image729.png"/><Relationship Id="rId18" Type="http://schemas.openxmlformats.org/officeDocument/2006/relationships/image" Target="../media/image488.png"/></Relationships>
</file>

<file path=ppt/slides/_rels/slide7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0.png"/><Relationship Id="rId22" Type="http://schemas.openxmlformats.org/officeDocument/2006/relationships/image" Target="../media/image746.png"/><Relationship Id="rId21" Type="http://schemas.openxmlformats.org/officeDocument/2006/relationships/image" Target="../media/image742.png"/><Relationship Id="rId23" Type="http://schemas.openxmlformats.org/officeDocument/2006/relationships/image" Target="../media/image7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82.png"/><Relationship Id="rId5" Type="http://schemas.openxmlformats.org/officeDocument/2006/relationships/image" Target="../media/image00.png"/><Relationship Id="rId6" Type="http://schemas.openxmlformats.org/officeDocument/2006/relationships/image" Target="../media/image730.png"/><Relationship Id="rId7" Type="http://schemas.openxmlformats.org/officeDocument/2006/relationships/image" Target="../media/image728.png"/><Relationship Id="rId8" Type="http://schemas.openxmlformats.org/officeDocument/2006/relationships/image" Target="../media/image420.png"/><Relationship Id="rId11" Type="http://schemas.openxmlformats.org/officeDocument/2006/relationships/image" Target="../media/image733.png"/><Relationship Id="rId10" Type="http://schemas.openxmlformats.org/officeDocument/2006/relationships/image" Target="../media/image738.png"/><Relationship Id="rId13" Type="http://schemas.openxmlformats.org/officeDocument/2006/relationships/image" Target="../media/image483.png"/><Relationship Id="rId12" Type="http://schemas.openxmlformats.org/officeDocument/2006/relationships/image" Target="../media/image737.png"/><Relationship Id="rId15" Type="http://schemas.openxmlformats.org/officeDocument/2006/relationships/image" Target="../media/image736.png"/><Relationship Id="rId14" Type="http://schemas.openxmlformats.org/officeDocument/2006/relationships/image" Target="../media/image741.png"/><Relationship Id="rId17" Type="http://schemas.openxmlformats.org/officeDocument/2006/relationships/image" Target="../media/image735.png"/><Relationship Id="rId16" Type="http://schemas.openxmlformats.org/officeDocument/2006/relationships/image" Target="../media/image734.png"/><Relationship Id="rId19" Type="http://schemas.openxmlformats.org/officeDocument/2006/relationships/image" Target="../media/image739.png"/><Relationship Id="rId18" Type="http://schemas.openxmlformats.org/officeDocument/2006/relationships/image" Target="../media/image743.png"/></Relationships>
</file>

<file path=ppt/slides/_rels/slide7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3.png"/><Relationship Id="rId22" Type="http://schemas.openxmlformats.org/officeDocument/2006/relationships/image" Target="../media/image761.png"/><Relationship Id="rId21" Type="http://schemas.openxmlformats.org/officeDocument/2006/relationships/image" Target="../media/image751.png"/><Relationship Id="rId24" Type="http://schemas.openxmlformats.org/officeDocument/2006/relationships/image" Target="../media/image757.png"/><Relationship Id="rId23" Type="http://schemas.openxmlformats.org/officeDocument/2006/relationships/image" Target="../media/image7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49.png"/><Relationship Id="rId5" Type="http://schemas.openxmlformats.org/officeDocument/2006/relationships/image" Target="../media/image00.png"/><Relationship Id="rId6" Type="http://schemas.openxmlformats.org/officeDocument/2006/relationships/image" Target="../media/image486.png"/><Relationship Id="rId7" Type="http://schemas.openxmlformats.org/officeDocument/2006/relationships/image" Target="../media/image494.png"/><Relationship Id="rId8" Type="http://schemas.openxmlformats.org/officeDocument/2006/relationships/image" Target="../media/image496.png"/><Relationship Id="rId11" Type="http://schemas.openxmlformats.org/officeDocument/2006/relationships/image" Target="../media/image412.png"/><Relationship Id="rId10" Type="http://schemas.openxmlformats.org/officeDocument/2006/relationships/image" Target="../media/image744.png"/><Relationship Id="rId13" Type="http://schemas.openxmlformats.org/officeDocument/2006/relationships/image" Target="../media/image748.png"/><Relationship Id="rId12" Type="http://schemas.openxmlformats.org/officeDocument/2006/relationships/image" Target="../media/image747.png"/><Relationship Id="rId15" Type="http://schemas.openxmlformats.org/officeDocument/2006/relationships/image" Target="../media/image84.png"/><Relationship Id="rId14" Type="http://schemas.openxmlformats.org/officeDocument/2006/relationships/image" Target="../media/image750.png"/><Relationship Id="rId17" Type="http://schemas.openxmlformats.org/officeDocument/2006/relationships/image" Target="../media/image754.png"/><Relationship Id="rId16" Type="http://schemas.openxmlformats.org/officeDocument/2006/relationships/image" Target="../media/image752.png"/><Relationship Id="rId19" Type="http://schemas.openxmlformats.org/officeDocument/2006/relationships/image" Target="../media/image495.png"/><Relationship Id="rId18" Type="http://schemas.openxmlformats.org/officeDocument/2006/relationships/image" Target="../media/image7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32.png"/><Relationship Id="rId5" Type="http://schemas.openxmlformats.org/officeDocument/2006/relationships/image" Target="../media/image00.png"/><Relationship Id="rId6" Type="http://schemas.openxmlformats.org/officeDocument/2006/relationships/image" Target="../media/image721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11" Type="http://schemas.openxmlformats.org/officeDocument/2006/relationships/image" Target="../media/image444.png"/><Relationship Id="rId10" Type="http://schemas.openxmlformats.org/officeDocument/2006/relationships/image" Target="../media/image513.png"/><Relationship Id="rId13" Type="http://schemas.openxmlformats.org/officeDocument/2006/relationships/image" Target="../media/image758.png"/><Relationship Id="rId12" Type="http://schemas.openxmlformats.org/officeDocument/2006/relationships/image" Target="../media/image499.png"/><Relationship Id="rId15" Type="http://schemas.openxmlformats.org/officeDocument/2006/relationships/image" Target="../media/image763.png"/><Relationship Id="rId14" Type="http://schemas.openxmlformats.org/officeDocument/2006/relationships/image" Target="../media/image76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71.png"/><Relationship Id="rId5" Type="http://schemas.openxmlformats.org/officeDocument/2006/relationships/image" Target="../media/image00.png"/><Relationship Id="rId6" Type="http://schemas.openxmlformats.org/officeDocument/2006/relationships/image" Target="../media/image107.png"/><Relationship Id="rId7" Type="http://schemas.openxmlformats.org/officeDocument/2006/relationships/image" Target="../media/image762.png"/><Relationship Id="rId8" Type="http://schemas.openxmlformats.org/officeDocument/2006/relationships/image" Target="../media/image7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91.png"/><Relationship Id="rId5" Type="http://schemas.openxmlformats.org/officeDocument/2006/relationships/image" Target="../media/image00.png"/><Relationship Id="rId6" Type="http://schemas.openxmlformats.org/officeDocument/2006/relationships/image" Target="../media/image29.png"/><Relationship Id="rId7" Type="http://schemas.openxmlformats.org/officeDocument/2006/relationships/image" Target="../media/image78.png"/><Relationship Id="rId8" Type="http://schemas.openxmlformats.org/officeDocument/2006/relationships/image" Target="../media/image74.png"/><Relationship Id="rId11" Type="http://schemas.openxmlformats.org/officeDocument/2006/relationships/image" Target="../media/image88.png"/><Relationship Id="rId10" Type="http://schemas.openxmlformats.org/officeDocument/2006/relationships/image" Target="../media/image89.png"/><Relationship Id="rId13" Type="http://schemas.openxmlformats.org/officeDocument/2006/relationships/image" Target="../media/image107.png"/><Relationship Id="rId12" Type="http://schemas.openxmlformats.org/officeDocument/2006/relationships/image" Target="../media/image75.png"/><Relationship Id="rId15" Type="http://schemas.openxmlformats.org/officeDocument/2006/relationships/image" Target="../media/image32.png"/><Relationship Id="rId14" Type="http://schemas.openxmlformats.org/officeDocument/2006/relationships/image" Target="../media/image01.png"/><Relationship Id="rId17" Type="http://schemas.openxmlformats.org/officeDocument/2006/relationships/image" Target="../media/image94.png"/><Relationship Id="rId16" Type="http://schemas.openxmlformats.org/officeDocument/2006/relationships/image" Target="../media/image93.png"/><Relationship Id="rId18" Type="http://schemas.openxmlformats.org/officeDocument/2006/relationships/image" Target="../media/image6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553.png"/><Relationship Id="rId5" Type="http://schemas.openxmlformats.org/officeDocument/2006/relationships/image" Target="../media/image00.png"/><Relationship Id="rId6" Type="http://schemas.openxmlformats.org/officeDocument/2006/relationships/image" Target="../media/image728.png"/><Relationship Id="rId7" Type="http://schemas.openxmlformats.org/officeDocument/2006/relationships/image" Target="../media/image482.png"/><Relationship Id="rId8" Type="http://schemas.openxmlformats.org/officeDocument/2006/relationships/image" Target="../media/image420.png"/><Relationship Id="rId11" Type="http://schemas.openxmlformats.org/officeDocument/2006/relationships/image" Target="../media/image539.png"/><Relationship Id="rId10" Type="http://schemas.openxmlformats.org/officeDocument/2006/relationships/image" Target="../media/image520.png"/><Relationship Id="rId13" Type="http://schemas.openxmlformats.org/officeDocument/2006/relationships/image" Target="../media/image475.png"/><Relationship Id="rId12" Type="http://schemas.openxmlformats.org/officeDocument/2006/relationships/image" Target="../media/image4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22.png"/><Relationship Id="rId5" Type="http://schemas.openxmlformats.org/officeDocument/2006/relationships/image" Target="../media/image00.png"/><Relationship Id="rId6" Type="http://schemas.openxmlformats.org/officeDocument/2006/relationships/image" Target="../media/image09.png"/><Relationship Id="rId7" Type="http://schemas.openxmlformats.org/officeDocument/2006/relationships/image" Target="../media/image759.png"/><Relationship Id="rId8" Type="http://schemas.openxmlformats.org/officeDocument/2006/relationships/image" Target="../media/image764.png"/><Relationship Id="rId11" Type="http://schemas.openxmlformats.org/officeDocument/2006/relationships/image" Target="../media/image766.png"/><Relationship Id="rId10" Type="http://schemas.openxmlformats.org/officeDocument/2006/relationships/image" Target="../media/image765.png"/><Relationship Id="rId13" Type="http://schemas.openxmlformats.org/officeDocument/2006/relationships/image" Target="../media/image453.png"/><Relationship Id="rId12" Type="http://schemas.openxmlformats.org/officeDocument/2006/relationships/image" Target="../media/image769.png"/><Relationship Id="rId15" Type="http://schemas.openxmlformats.org/officeDocument/2006/relationships/image" Target="../media/image772.png"/><Relationship Id="rId14" Type="http://schemas.openxmlformats.org/officeDocument/2006/relationships/image" Target="../media/image768.png"/><Relationship Id="rId17" Type="http://schemas.openxmlformats.org/officeDocument/2006/relationships/image" Target="../media/image612.png"/><Relationship Id="rId16" Type="http://schemas.openxmlformats.org/officeDocument/2006/relationships/image" Target="../media/image773.png"/><Relationship Id="rId19" Type="http://schemas.openxmlformats.org/officeDocument/2006/relationships/image" Target="../media/image775.png"/><Relationship Id="rId18" Type="http://schemas.openxmlformats.org/officeDocument/2006/relationships/image" Target="../media/image7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76.png"/><Relationship Id="rId5" Type="http://schemas.openxmlformats.org/officeDocument/2006/relationships/image" Target="../media/image00.png"/><Relationship Id="rId6" Type="http://schemas.openxmlformats.org/officeDocument/2006/relationships/image" Target="../media/image759.png"/><Relationship Id="rId7" Type="http://schemas.openxmlformats.org/officeDocument/2006/relationships/image" Target="../media/image774.png"/><Relationship Id="rId8" Type="http://schemas.openxmlformats.org/officeDocument/2006/relationships/image" Target="../media/image777.png"/><Relationship Id="rId11" Type="http://schemas.openxmlformats.org/officeDocument/2006/relationships/image" Target="../media/image612.png"/><Relationship Id="rId10" Type="http://schemas.openxmlformats.org/officeDocument/2006/relationships/image" Target="../media/image77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64.png"/><Relationship Id="rId5" Type="http://schemas.openxmlformats.org/officeDocument/2006/relationships/image" Target="../media/image00.png"/><Relationship Id="rId6" Type="http://schemas.openxmlformats.org/officeDocument/2006/relationships/image" Target="../media/image778.png"/><Relationship Id="rId7" Type="http://schemas.openxmlformats.org/officeDocument/2006/relationships/image" Target="../media/image780.png"/><Relationship Id="rId8" Type="http://schemas.openxmlformats.org/officeDocument/2006/relationships/image" Target="../media/image782.png"/><Relationship Id="rId11" Type="http://schemas.openxmlformats.org/officeDocument/2006/relationships/image" Target="../media/image783.png"/><Relationship Id="rId10" Type="http://schemas.openxmlformats.org/officeDocument/2006/relationships/image" Target="../media/image781.png"/><Relationship Id="rId13" Type="http://schemas.openxmlformats.org/officeDocument/2006/relationships/image" Target="../media/image784.png"/><Relationship Id="rId12" Type="http://schemas.openxmlformats.org/officeDocument/2006/relationships/image" Target="../media/image785.png"/><Relationship Id="rId15" Type="http://schemas.openxmlformats.org/officeDocument/2006/relationships/image" Target="../media/image460.png"/><Relationship Id="rId14" Type="http://schemas.openxmlformats.org/officeDocument/2006/relationships/image" Target="../media/image786.png"/></Relationships>
</file>

<file path=ppt/slides/_rels/slide8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87.png"/><Relationship Id="rId5" Type="http://schemas.openxmlformats.org/officeDocument/2006/relationships/image" Target="../media/image00.png"/><Relationship Id="rId6" Type="http://schemas.openxmlformats.org/officeDocument/2006/relationships/image" Target="../media/image764.png"/><Relationship Id="rId7" Type="http://schemas.openxmlformats.org/officeDocument/2006/relationships/image" Target="../media/image422.png"/><Relationship Id="rId8" Type="http://schemas.openxmlformats.org/officeDocument/2006/relationships/image" Target="../media/image781.png"/><Relationship Id="rId11" Type="http://schemas.openxmlformats.org/officeDocument/2006/relationships/image" Target="../media/image759.png"/><Relationship Id="rId10" Type="http://schemas.openxmlformats.org/officeDocument/2006/relationships/image" Target="../media/image460.png"/><Relationship Id="rId13" Type="http://schemas.openxmlformats.org/officeDocument/2006/relationships/image" Target="../media/image784.png"/><Relationship Id="rId12" Type="http://schemas.openxmlformats.org/officeDocument/2006/relationships/image" Target="../media/image107.png"/><Relationship Id="rId15" Type="http://schemas.openxmlformats.org/officeDocument/2006/relationships/image" Target="../media/image796.png"/><Relationship Id="rId14" Type="http://schemas.openxmlformats.org/officeDocument/2006/relationships/image" Target="../media/image785.png"/><Relationship Id="rId17" Type="http://schemas.openxmlformats.org/officeDocument/2006/relationships/image" Target="../media/image786.png"/><Relationship Id="rId16" Type="http://schemas.openxmlformats.org/officeDocument/2006/relationships/image" Target="../media/image783.png"/><Relationship Id="rId19" Type="http://schemas.openxmlformats.org/officeDocument/2006/relationships/image" Target="../media/image790.png"/><Relationship Id="rId18" Type="http://schemas.openxmlformats.org/officeDocument/2006/relationships/image" Target="../media/image7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93.png"/><Relationship Id="rId5" Type="http://schemas.openxmlformats.org/officeDocument/2006/relationships/image" Target="../media/image00.png"/><Relationship Id="rId6" Type="http://schemas.openxmlformats.org/officeDocument/2006/relationships/image" Target="../media/image783.png"/><Relationship Id="rId7" Type="http://schemas.openxmlformats.org/officeDocument/2006/relationships/image" Target="../media/image792.png"/><Relationship Id="rId8" Type="http://schemas.openxmlformats.org/officeDocument/2006/relationships/image" Target="../media/image791.png"/><Relationship Id="rId11" Type="http://schemas.openxmlformats.org/officeDocument/2006/relationships/image" Target="../media/image799.png"/><Relationship Id="rId10" Type="http://schemas.openxmlformats.org/officeDocument/2006/relationships/image" Target="../media/image788.png"/><Relationship Id="rId13" Type="http://schemas.openxmlformats.org/officeDocument/2006/relationships/image" Target="../media/image795.png"/><Relationship Id="rId12" Type="http://schemas.openxmlformats.org/officeDocument/2006/relationships/image" Target="../media/image794.png"/><Relationship Id="rId15" Type="http://schemas.openxmlformats.org/officeDocument/2006/relationships/image" Target="../media/image798.png"/><Relationship Id="rId14" Type="http://schemas.openxmlformats.org/officeDocument/2006/relationships/image" Target="../media/image797.png"/><Relationship Id="rId17" Type="http://schemas.openxmlformats.org/officeDocument/2006/relationships/image" Target="../media/image800.png"/><Relationship Id="rId16" Type="http://schemas.openxmlformats.org/officeDocument/2006/relationships/image" Target="../media/image803.png"/><Relationship Id="rId18" Type="http://schemas.openxmlformats.org/officeDocument/2006/relationships/image" Target="../media/image789.png"/></Relationships>
</file>

<file path=ppt/slides/_rels/slide8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6.png"/><Relationship Id="rId22" Type="http://schemas.openxmlformats.org/officeDocument/2006/relationships/image" Target="../media/image806.png"/><Relationship Id="rId21" Type="http://schemas.openxmlformats.org/officeDocument/2006/relationships/image" Target="../media/image179.png"/><Relationship Id="rId24" Type="http://schemas.openxmlformats.org/officeDocument/2006/relationships/image" Target="../media/image68.png"/><Relationship Id="rId23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807.png"/><Relationship Id="rId5" Type="http://schemas.openxmlformats.org/officeDocument/2006/relationships/image" Target="../media/image00.png"/><Relationship Id="rId6" Type="http://schemas.openxmlformats.org/officeDocument/2006/relationships/image" Target="../media/image08.png"/><Relationship Id="rId7" Type="http://schemas.openxmlformats.org/officeDocument/2006/relationships/image" Target="../media/image07.png"/><Relationship Id="rId8" Type="http://schemas.openxmlformats.org/officeDocument/2006/relationships/image" Target="../media/image328.png"/><Relationship Id="rId11" Type="http://schemas.openxmlformats.org/officeDocument/2006/relationships/image" Target="../media/image802.png"/><Relationship Id="rId10" Type="http://schemas.openxmlformats.org/officeDocument/2006/relationships/image" Target="../media/image19.png"/><Relationship Id="rId13" Type="http://schemas.openxmlformats.org/officeDocument/2006/relationships/image" Target="../media/image342.png"/><Relationship Id="rId12" Type="http://schemas.openxmlformats.org/officeDocument/2006/relationships/image" Target="../media/image801.png"/><Relationship Id="rId15" Type="http://schemas.openxmlformats.org/officeDocument/2006/relationships/image" Target="../media/image107.png"/><Relationship Id="rId14" Type="http://schemas.openxmlformats.org/officeDocument/2006/relationships/image" Target="../media/image808.png"/><Relationship Id="rId17" Type="http://schemas.openxmlformats.org/officeDocument/2006/relationships/image" Target="../media/image486.png"/><Relationship Id="rId16" Type="http://schemas.openxmlformats.org/officeDocument/2006/relationships/image" Target="../media/image315.png"/><Relationship Id="rId19" Type="http://schemas.openxmlformats.org/officeDocument/2006/relationships/image" Target="../media/image804.png"/><Relationship Id="rId18" Type="http://schemas.openxmlformats.org/officeDocument/2006/relationships/image" Target="../media/image80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99.png"/><Relationship Id="rId5" Type="http://schemas.openxmlformats.org/officeDocument/2006/relationships/image" Target="../media/image00.png"/><Relationship Id="rId6" Type="http://schemas.openxmlformats.org/officeDocument/2006/relationships/image" Target="../media/image807.png"/><Relationship Id="rId7" Type="http://schemas.openxmlformats.org/officeDocument/2006/relationships/image" Target="../media/image95.png"/><Relationship Id="rId8" Type="http://schemas.openxmlformats.org/officeDocument/2006/relationships/image" Target="../media/image103.png"/><Relationship Id="rId11" Type="http://schemas.openxmlformats.org/officeDocument/2006/relationships/image" Target="../media/image359.png"/><Relationship Id="rId10" Type="http://schemas.openxmlformats.org/officeDocument/2006/relationships/image" Target="../media/image809.png"/><Relationship Id="rId13" Type="http://schemas.openxmlformats.org/officeDocument/2006/relationships/image" Target="../media/image33.png"/><Relationship Id="rId12" Type="http://schemas.openxmlformats.org/officeDocument/2006/relationships/image" Target="../media/image810.png"/><Relationship Id="rId15" Type="http://schemas.openxmlformats.org/officeDocument/2006/relationships/image" Target="../media/image485.png"/><Relationship Id="rId14" Type="http://schemas.openxmlformats.org/officeDocument/2006/relationships/image" Target="../media/image811.png"/><Relationship Id="rId17" Type="http://schemas.openxmlformats.org/officeDocument/2006/relationships/image" Target="../media/image100.png"/><Relationship Id="rId16" Type="http://schemas.openxmlformats.org/officeDocument/2006/relationships/image" Target="../media/image167.png"/><Relationship Id="rId19" Type="http://schemas.openxmlformats.org/officeDocument/2006/relationships/image" Target="../media/image342.png"/><Relationship Id="rId18" Type="http://schemas.openxmlformats.org/officeDocument/2006/relationships/image" Target="../media/image81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826.png"/><Relationship Id="rId5" Type="http://schemas.openxmlformats.org/officeDocument/2006/relationships/image" Target="../media/image00.png"/><Relationship Id="rId6" Type="http://schemas.openxmlformats.org/officeDocument/2006/relationships/image" Target="../media/image68.png"/><Relationship Id="rId7" Type="http://schemas.openxmlformats.org/officeDocument/2006/relationships/image" Target="../media/image811.png"/><Relationship Id="rId8" Type="http://schemas.openxmlformats.org/officeDocument/2006/relationships/image" Target="../media/image812.png"/><Relationship Id="rId11" Type="http://schemas.openxmlformats.org/officeDocument/2006/relationships/image" Target="../media/image815.png"/><Relationship Id="rId10" Type="http://schemas.openxmlformats.org/officeDocument/2006/relationships/image" Target="../media/image814.png"/><Relationship Id="rId13" Type="http://schemas.openxmlformats.org/officeDocument/2006/relationships/image" Target="../media/image495.png"/><Relationship Id="rId12" Type="http://schemas.openxmlformats.org/officeDocument/2006/relationships/image" Target="../media/image482.png"/><Relationship Id="rId15" Type="http://schemas.openxmlformats.org/officeDocument/2006/relationships/image" Target="../media/image819.png"/><Relationship Id="rId14" Type="http://schemas.openxmlformats.org/officeDocument/2006/relationships/image" Target="../media/image820.png"/></Relationships>
</file>

<file path=ppt/slides/_rels/slide8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1" Type="http://schemas.openxmlformats.org/officeDocument/2006/relationships/image" Target="../media/image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717.png"/><Relationship Id="rId5" Type="http://schemas.openxmlformats.org/officeDocument/2006/relationships/image" Target="../media/image00.png"/><Relationship Id="rId6" Type="http://schemas.openxmlformats.org/officeDocument/2006/relationships/image" Target="../media/image713.png"/><Relationship Id="rId7" Type="http://schemas.openxmlformats.org/officeDocument/2006/relationships/image" Target="../media/image709.png"/><Relationship Id="rId8" Type="http://schemas.openxmlformats.org/officeDocument/2006/relationships/image" Target="../media/image401.png"/><Relationship Id="rId11" Type="http://schemas.openxmlformats.org/officeDocument/2006/relationships/image" Target="../media/image112.png"/><Relationship Id="rId10" Type="http://schemas.openxmlformats.org/officeDocument/2006/relationships/image" Target="../media/image801.png"/><Relationship Id="rId13" Type="http://schemas.openxmlformats.org/officeDocument/2006/relationships/image" Target="../media/image818.png"/><Relationship Id="rId12" Type="http://schemas.openxmlformats.org/officeDocument/2006/relationships/image" Target="../media/image16.png"/><Relationship Id="rId15" Type="http://schemas.openxmlformats.org/officeDocument/2006/relationships/image" Target="../media/image816.png"/><Relationship Id="rId14" Type="http://schemas.openxmlformats.org/officeDocument/2006/relationships/image" Target="../media/image725.png"/><Relationship Id="rId17" Type="http://schemas.openxmlformats.org/officeDocument/2006/relationships/image" Target="../media/image817.png"/><Relationship Id="rId16" Type="http://schemas.openxmlformats.org/officeDocument/2006/relationships/image" Target="../media/image179.png"/><Relationship Id="rId19" Type="http://schemas.openxmlformats.org/officeDocument/2006/relationships/image" Target="../media/image652.png"/><Relationship Id="rId18" Type="http://schemas.openxmlformats.org/officeDocument/2006/relationships/image" Target="../media/image821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5.png"/><Relationship Id="rId22" Type="http://schemas.openxmlformats.org/officeDocument/2006/relationships/image" Target="../media/image114.png"/><Relationship Id="rId21" Type="http://schemas.openxmlformats.org/officeDocument/2006/relationships/image" Target="../media/image113.png"/><Relationship Id="rId24" Type="http://schemas.openxmlformats.org/officeDocument/2006/relationships/image" Target="../media/image111.png"/><Relationship Id="rId23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03.png"/><Relationship Id="rId26" Type="http://schemas.openxmlformats.org/officeDocument/2006/relationships/image" Target="../media/image00.png"/><Relationship Id="rId25" Type="http://schemas.openxmlformats.org/officeDocument/2006/relationships/image" Target="../media/image109.png"/><Relationship Id="rId27" Type="http://schemas.openxmlformats.org/officeDocument/2006/relationships/image" Target="../media/image116.png"/><Relationship Id="rId5" Type="http://schemas.openxmlformats.org/officeDocument/2006/relationships/image" Target="../media/image92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95.png"/><Relationship Id="rId11" Type="http://schemas.openxmlformats.org/officeDocument/2006/relationships/image" Target="../media/image98.png"/><Relationship Id="rId10" Type="http://schemas.openxmlformats.org/officeDocument/2006/relationships/image" Target="../media/image99.png"/><Relationship Id="rId13" Type="http://schemas.openxmlformats.org/officeDocument/2006/relationships/image" Target="../media/image100.png"/><Relationship Id="rId12" Type="http://schemas.openxmlformats.org/officeDocument/2006/relationships/image" Target="../media/image101.png"/><Relationship Id="rId15" Type="http://schemas.openxmlformats.org/officeDocument/2006/relationships/image" Target="../media/image102.png"/><Relationship Id="rId14" Type="http://schemas.openxmlformats.org/officeDocument/2006/relationships/image" Target="../media/image104.png"/><Relationship Id="rId17" Type="http://schemas.openxmlformats.org/officeDocument/2006/relationships/image" Target="../media/image105.png"/><Relationship Id="rId16" Type="http://schemas.openxmlformats.org/officeDocument/2006/relationships/image" Target="../media/image106.png"/><Relationship Id="rId19" Type="http://schemas.openxmlformats.org/officeDocument/2006/relationships/image" Target="../media/image108.png"/><Relationship Id="rId18" Type="http://schemas.openxmlformats.org/officeDocument/2006/relationships/image" Target="../media/image110.png"/></Relationships>
</file>

<file path=ppt/slides/_rels/slide90.xml.rels><?xml version="1.0" encoding="UTF-8" standalone="yes"?><Relationships xmlns="http://schemas.openxmlformats.org/package/2006/relationships"><Relationship Id="rId20" Type="http://schemas.openxmlformats.org/officeDocument/2006/relationships/image" Target="../media/image8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824.png"/><Relationship Id="rId5" Type="http://schemas.openxmlformats.org/officeDocument/2006/relationships/image" Target="../media/image00.png"/><Relationship Id="rId6" Type="http://schemas.openxmlformats.org/officeDocument/2006/relationships/image" Target="../media/image389.png"/><Relationship Id="rId7" Type="http://schemas.openxmlformats.org/officeDocument/2006/relationships/image" Target="../media/image55.png"/><Relationship Id="rId8" Type="http://schemas.openxmlformats.org/officeDocument/2006/relationships/image" Target="../media/image58.png"/><Relationship Id="rId11" Type="http://schemas.openxmlformats.org/officeDocument/2006/relationships/image" Target="../media/image822.png"/><Relationship Id="rId10" Type="http://schemas.openxmlformats.org/officeDocument/2006/relationships/image" Target="../media/image810.png"/><Relationship Id="rId13" Type="http://schemas.openxmlformats.org/officeDocument/2006/relationships/image" Target="../media/image828.png"/><Relationship Id="rId12" Type="http://schemas.openxmlformats.org/officeDocument/2006/relationships/image" Target="../media/image708.png"/><Relationship Id="rId15" Type="http://schemas.openxmlformats.org/officeDocument/2006/relationships/image" Target="../media/image469.png"/><Relationship Id="rId14" Type="http://schemas.openxmlformats.org/officeDocument/2006/relationships/image" Target="../media/image688.png"/><Relationship Id="rId17" Type="http://schemas.openxmlformats.org/officeDocument/2006/relationships/image" Target="../media/image14.png"/><Relationship Id="rId16" Type="http://schemas.openxmlformats.org/officeDocument/2006/relationships/image" Target="../media/image01.png"/><Relationship Id="rId19" Type="http://schemas.openxmlformats.org/officeDocument/2006/relationships/image" Target="../media/image825.png"/><Relationship Id="rId18" Type="http://schemas.openxmlformats.org/officeDocument/2006/relationships/image" Target="../media/image8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469.png"/><Relationship Id="rId7" Type="http://schemas.openxmlformats.org/officeDocument/2006/relationships/image" Target="../media/image708.png"/><Relationship Id="rId8" Type="http://schemas.openxmlformats.org/officeDocument/2006/relationships/image" Target="../media/image82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824.png"/><Relationship Id="rId5" Type="http://schemas.openxmlformats.org/officeDocument/2006/relationships/image" Target="../media/image00.png"/><Relationship Id="rId6" Type="http://schemas.openxmlformats.org/officeDocument/2006/relationships/image" Target="../media/image469.png"/><Relationship Id="rId7" Type="http://schemas.openxmlformats.org/officeDocument/2006/relationships/image" Target="../media/image823.png"/><Relationship Id="rId8" Type="http://schemas.openxmlformats.org/officeDocument/2006/relationships/image" Target="../media/image81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469.png"/><Relationship Id="rId7" Type="http://schemas.openxmlformats.org/officeDocument/2006/relationships/image" Target="../media/image823.png"/><Relationship Id="rId8" Type="http://schemas.openxmlformats.org/officeDocument/2006/relationships/image" Target="../media/image82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Relationship Id="rId6" Type="http://schemas.openxmlformats.org/officeDocument/2006/relationships/image" Target="../media/image82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/Relationships>
</file>

<file path=ppt/slides/_rels/slide9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2.png"/><Relationship Id="rId22" Type="http://schemas.openxmlformats.org/officeDocument/2006/relationships/image" Target="../media/image784.png"/><Relationship Id="rId21" Type="http://schemas.openxmlformats.org/officeDocument/2006/relationships/image" Target="../media/image4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407.png"/><Relationship Id="rId5" Type="http://schemas.openxmlformats.org/officeDocument/2006/relationships/image" Target="../media/image00.png"/><Relationship Id="rId6" Type="http://schemas.openxmlformats.org/officeDocument/2006/relationships/image" Target="../media/image403.png"/><Relationship Id="rId7" Type="http://schemas.openxmlformats.org/officeDocument/2006/relationships/image" Target="../media/image405.png"/><Relationship Id="rId8" Type="http://schemas.openxmlformats.org/officeDocument/2006/relationships/image" Target="../media/image408.png"/><Relationship Id="rId11" Type="http://schemas.openxmlformats.org/officeDocument/2006/relationships/image" Target="../media/image317.png"/><Relationship Id="rId10" Type="http://schemas.openxmlformats.org/officeDocument/2006/relationships/image" Target="../media/image01.png"/><Relationship Id="rId13" Type="http://schemas.openxmlformats.org/officeDocument/2006/relationships/image" Target="../media/image58.png"/><Relationship Id="rId12" Type="http://schemas.openxmlformats.org/officeDocument/2006/relationships/image" Target="../media/image55.png"/><Relationship Id="rId15" Type="http://schemas.openxmlformats.org/officeDocument/2006/relationships/image" Target="../media/image801.png"/><Relationship Id="rId14" Type="http://schemas.openxmlformats.org/officeDocument/2006/relationships/image" Target="../media/image388.png"/><Relationship Id="rId17" Type="http://schemas.openxmlformats.org/officeDocument/2006/relationships/image" Target="../media/image426.png"/><Relationship Id="rId16" Type="http://schemas.openxmlformats.org/officeDocument/2006/relationships/image" Target="../media/image822.png"/><Relationship Id="rId19" Type="http://schemas.openxmlformats.org/officeDocument/2006/relationships/image" Target="../media/image10.png"/><Relationship Id="rId18" Type="http://schemas.openxmlformats.org/officeDocument/2006/relationships/image" Target="../media/image68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30.png"/><Relationship Id="rId22" Type="http://schemas.openxmlformats.org/officeDocument/2006/relationships/image" Target="../media/image396.png"/><Relationship Id="rId21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9" Type="http://schemas.openxmlformats.org/officeDocument/2006/relationships/image" Target="../media/image107.png"/><Relationship Id="rId5" Type="http://schemas.openxmlformats.org/officeDocument/2006/relationships/image" Target="../media/image00.png"/><Relationship Id="rId6" Type="http://schemas.openxmlformats.org/officeDocument/2006/relationships/image" Target="../media/image11.png"/><Relationship Id="rId7" Type="http://schemas.openxmlformats.org/officeDocument/2006/relationships/image" Target="../media/image822.png"/><Relationship Id="rId8" Type="http://schemas.openxmlformats.org/officeDocument/2006/relationships/image" Target="../media/image831.png"/><Relationship Id="rId11" Type="http://schemas.openxmlformats.org/officeDocument/2006/relationships/image" Target="../media/image779.png"/><Relationship Id="rId10" Type="http://schemas.openxmlformats.org/officeDocument/2006/relationships/image" Target="../media/image32.png"/><Relationship Id="rId13" Type="http://schemas.openxmlformats.org/officeDocument/2006/relationships/image" Target="../media/image397.png"/><Relationship Id="rId12" Type="http://schemas.openxmlformats.org/officeDocument/2006/relationships/image" Target="../media/image78.png"/><Relationship Id="rId15" Type="http://schemas.openxmlformats.org/officeDocument/2006/relationships/image" Target="../media/image65.png"/><Relationship Id="rId14" Type="http://schemas.openxmlformats.org/officeDocument/2006/relationships/image" Target="../media/image543.png"/><Relationship Id="rId17" Type="http://schemas.openxmlformats.org/officeDocument/2006/relationships/image" Target="../media/image421.png"/><Relationship Id="rId16" Type="http://schemas.openxmlformats.org/officeDocument/2006/relationships/image" Target="../media/image52.png"/><Relationship Id="rId19" Type="http://schemas.openxmlformats.org/officeDocument/2006/relationships/image" Target="../media/image372.png"/><Relationship Id="rId18" Type="http://schemas.openxmlformats.org/officeDocument/2006/relationships/image" Target="../media/image0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Relationship Id="rId5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5240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9812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06" name="Shape 10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7315200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1956277" y="152400"/>
            <a:ext cx="3415822" cy="11633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15" name="Shape 115"/>
          <p:cNvSpPr/>
          <p:nvPr/>
        </p:nvSpPr>
        <p:spPr>
          <a:xfrm>
            <a:off x="152401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5240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Bonjour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1828800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981200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veux te parler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Discuter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Soins personnels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Actions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Petits mots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 journée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Aller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Vouloir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Décrire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Choses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Endroits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Loisirs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Effacer un mot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Tout effacer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Nourriture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0750" y="4495800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0" y="1676400"/>
            <a:ext cx="1003855" cy="100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61225" y="2963550"/>
            <a:ext cx="1197599" cy="11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9">
            <a:alphaModFix/>
          </a:blip>
          <a:srcRect b="0" l="0" r="45584" t="0"/>
          <a:stretch/>
        </p:blipFill>
        <p:spPr>
          <a:xfrm>
            <a:off x="637802" y="3039267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10">
            <a:alphaModFix/>
          </a:blip>
          <a:srcRect b="63770" l="52099" r="3369" t="0"/>
          <a:stretch/>
        </p:blipFill>
        <p:spPr>
          <a:xfrm>
            <a:off x="2133600" y="5700005"/>
            <a:ext cx="1142327" cy="9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Shape 143"/>
          <p:cNvGrpSpPr/>
          <p:nvPr/>
        </p:nvGrpSpPr>
        <p:grpSpPr>
          <a:xfrm>
            <a:off x="2374941" y="4509214"/>
            <a:ext cx="900986" cy="748585"/>
            <a:chOff x="2374941" y="4509214"/>
            <a:chExt cx="900986" cy="748585"/>
          </a:xfrm>
        </p:grpSpPr>
        <p:pic>
          <p:nvPicPr>
            <p:cNvPr id="144" name="Shape 144"/>
            <p:cNvPicPr preferRelativeResize="0"/>
            <p:nvPr/>
          </p:nvPicPr>
          <p:blipFill rotWithShape="1">
            <a:blip r:embed="rId11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" name="Shape 147"/>
          <p:cNvPicPr preferRelativeResize="0"/>
          <p:nvPr/>
        </p:nvPicPr>
        <p:blipFill rotWithShape="1">
          <a:blip r:embed="rId12">
            <a:alphaModFix/>
          </a:blip>
          <a:srcRect b="0" l="0" r="13823" t="26087"/>
          <a:stretch/>
        </p:blipFill>
        <p:spPr>
          <a:xfrm>
            <a:off x="2209800" y="312420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2895600" y="297180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Personnes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12">
            <a:alphaModFix/>
          </a:blip>
          <a:srcRect b="52344" l="44155" r="0" t="0"/>
          <a:stretch/>
        </p:blipFill>
        <p:spPr>
          <a:xfrm>
            <a:off x="4114800" y="1676400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52898" y="5791198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14">
            <a:alphaModFix/>
          </a:blip>
          <a:srcRect b="55056" l="60547" r="0" t="0"/>
          <a:stretch/>
        </p:blipFill>
        <p:spPr>
          <a:xfrm>
            <a:off x="4267200" y="4330407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4152898" y="5181600"/>
            <a:ext cx="266701" cy="89191"/>
          </a:xfrm>
          <a:prstGeom prst="rect">
            <a:avLst/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229600" y="4605039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315200" y="4495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10500" y="4457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638085" y="5791200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00750" y="59309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490414" y="5728414"/>
            <a:ext cx="596185" cy="59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21">
            <a:alphaModFix/>
          </a:blip>
          <a:srcRect b="63281" l="0" r="48437" t="0"/>
          <a:stretch/>
        </p:blipFill>
        <p:spPr>
          <a:xfrm>
            <a:off x="2476500" y="1976497"/>
            <a:ext cx="838199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63033" y="3157953"/>
            <a:ext cx="761366" cy="76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572000" y="3228777"/>
            <a:ext cx="657421" cy="6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59180" y="44119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85800" y="44958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5425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flipH="1">
            <a:off x="2038391" y="194945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 flipH="1">
            <a:off x="6095819" y="1600200"/>
            <a:ext cx="6528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632212" y="2694925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309075" y="5521900"/>
            <a:ext cx="1625699" cy="16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828" name="Shape 8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Shape 8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céréales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2" name="Shape 83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porridge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SzPct val="6875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Son de blé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toast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beurre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croissant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oeuf dur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confiture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muesli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oeuf au plat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bagel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œufs brouillés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848" name="Shape 84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Shape 849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850" name="Shape 850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Shape 851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 rtl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68750"/>
                <a:buFont typeface="Arial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petit-déjeuner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852" name="Shape 8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2200" y="1790700"/>
              <a:ext cx="876300" cy="876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Shape 8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3124200"/>
            <a:ext cx="849868" cy="84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62400" y="1676400"/>
            <a:ext cx="1206499" cy="12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69200" y="1503659"/>
            <a:ext cx="1371599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1700" y="18415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4406185"/>
            <a:ext cx="1080213" cy="108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9357" y="321815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24100" y="31242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7978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Shape 8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6814" y="4419600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 rotWithShape="1">
          <a:blip r:embed="rId16">
            <a:alphaModFix/>
          </a:blip>
          <a:srcRect b="17877" l="0" r="0" t="13467"/>
          <a:stretch/>
        </p:blipFill>
        <p:spPr>
          <a:xfrm>
            <a:off x="2146300" y="4439939"/>
            <a:ext cx="1282700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5987" y="2895600"/>
            <a:ext cx="1410412" cy="141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/>
          <p:cNvPicPr preferRelativeResize="0"/>
          <p:nvPr/>
        </p:nvPicPr>
        <p:blipFill rotWithShape="1">
          <a:blip r:embed="rId18">
            <a:alphaModFix/>
          </a:blip>
          <a:srcRect b="0" l="0" r="16405" t="35626"/>
          <a:stretch/>
        </p:blipFill>
        <p:spPr>
          <a:xfrm>
            <a:off x="4044948" y="3193474"/>
            <a:ext cx="1015995" cy="782395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65" name="Shape 865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6" name="Shape 866"/>
          <p:cNvGrpSpPr/>
          <p:nvPr/>
        </p:nvGrpSpPr>
        <p:grpSpPr>
          <a:xfrm>
            <a:off x="7340600" y="4191000"/>
            <a:ext cx="1963493" cy="1169371"/>
            <a:chOff x="3771900" y="4191000"/>
            <a:chExt cx="1963493" cy="1169371"/>
          </a:xfrm>
        </p:grpSpPr>
        <p:sp>
          <p:nvSpPr>
            <p:cNvPr id="867" name="Shape 867"/>
            <p:cNvSpPr txBox="1"/>
            <p:nvPr/>
          </p:nvSpPr>
          <p:spPr>
            <a:xfrm>
              <a:off x="37719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 rtl="0" algn="ctr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da" sz="10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Petit-déjeuner anglais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868" name="Shape 868"/>
            <p:cNvPicPr preferRelativeResize="0"/>
            <p:nvPr/>
          </p:nvPicPr>
          <p:blipFill rotWithShape="1">
            <a:blip r:embed="rId6">
              <a:alphaModFix/>
            </a:blip>
            <a:srcRect b="0" l="0" r="0" t="35659"/>
            <a:stretch/>
          </p:blipFill>
          <p:spPr>
            <a:xfrm>
              <a:off x="4064114" y="4592339"/>
              <a:ext cx="1193686" cy="7680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Shape 869"/>
            <p:cNvSpPr/>
            <p:nvPr/>
          </p:nvSpPr>
          <p:spPr>
            <a:xfrm rot="504347">
              <a:off x="4583237" y="4522055"/>
              <a:ext cx="1140918" cy="237588"/>
            </a:xfrm>
            <a:prstGeom prst="chord">
              <a:avLst>
                <a:gd fmla="val 2700000" name="adj1"/>
                <a:gd fmla="val 16159744" name="adj2"/>
              </a:avLst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0" name="Shape 870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fruits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9540" y="5880814"/>
            <a:ext cx="748822" cy="7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Shape 874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haricots</a:t>
            </a:r>
          </a:p>
        </p:txBody>
      </p:sp>
      <p:pic>
        <p:nvPicPr>
          <p:cNvPr id="875" name="Shape 87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5880814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Shape 87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10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pancakes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901" name="Shape 9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Shape 9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fruits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pomme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avoca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7" name="Shape 9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canneberge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raisins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melon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citron vert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citron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ue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prune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17" name="Shape 9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920" name="Shape 92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Shape 92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fraise</a:t>
            </a:r>
          </a:p>
        </p:txBody>
      </p:sp>
      <p:sp>
        <p:nvSpPr>
          <p:cNvPr id="923" name="Shape 923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poire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ananas</a:t>
            </a:r>
          </a:p>
        </p:txBody>
      </p:sp>
      <p:pic>
        <p:nvPicPr>
          <p:cNvPr id="928" name="Shape 9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75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Shape 9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9959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9274" y="5791200"/>
            <a:ext cx="908525" cy="9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9800" y="4437360"/>
            <a:ext cx="1049040" cy="10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75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Shape 9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33273" y="3124200"/>
            <a:ext cx="895926" cy="89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34856" y="18415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12267" y="5715000"/>
            <a:ext cx="1119465" cy="111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67400" y="310968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Shape 9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34300" y="3076643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97146" y="4437360"/>
            <a:ext cx="871239" cy="87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Shape 94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146300" y="29210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33400" y="4437360"/>
            <a:ext cx="916980" cy="91698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cerise</a:t>
            </a:r>
          </a:p>
        </p:txBody>
      </p:sp>
      <p:pic>
        <p:nvPicPr>
          <p:cNvPr id="945" name="Shape 94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715000" y="5618460"/>
            <a:ext cx="1315740" cy="13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Shape 947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mûre</a:t>
            </a:r>
          </a:p>
        </p:txBody>
      </p:sp>
      <p:pic>
        <p:nvPicPr>
          <p:cNvPr id="948" name="Shape 94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15000" y="1539179"/>
            <a:ext cx="1315800" cy="13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5562600" y="150365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1981200" y="285491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pamplemousse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Shape 95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974" name="Shape 9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Shape 9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légumes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8" name="Shape 978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asperge</a:t>
            </a:r>
          </a:p>
        </p:txBody>
      </p:sp>
      <p:sp>
        <p:nvSpPr>
          <p:cNvPr id="979" name="Shape 97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aubergine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brocoli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1" name="Shape 981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courge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chou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chou-fleur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poireau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courgette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carotte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pomme de terre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oignon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petits pois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92" name="Shape 9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Shape 9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Shape 99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champignon</a:t>
            </a:r>
          </a:p>
        </p:txBody>
      </p:sp>
      <p:sp>
        <p:nvSpPr>
          <p:cNvPr id="998" name="Shape 99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Shape 100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citrouille</a:t>
            </a:r>
          </a:p>
        </p:txBody>
      </p:sp>
      <p:sp>
        <p:nvSpPr>
          <p:cNvPr id="1001" name="Shape 1001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radis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haricots verts</a:t>
            </a:r>
          </a:p>
        </p:txBody>
      </p:sp>
      <p:pic>
        <p:nvPicPr>
          <p:cNvPr id="1003" name="Shape 10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7600" y="1803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4100" y="4462046"/>
            <a:ext cx="912972" cy="91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7873" y="1752600"/>
            <a:ext cx="992366" cy="99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70800" y="17526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7600" y="3157953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038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60256" y="3157953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" y="3193474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83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4465339"/>
            <a:ext cx="807740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Shape 10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3520" y="4465339"/>
            <a:ext cx="904280" cy="90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Shape 10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43600" y="4419600"/>
            <a:ext cx="956845" cy="95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72400" y="452955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Shape 10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26474" y="57912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Shape 10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95953" y="5824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14800" y="58115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897146" y="3101280"/>
            <a:ext cx="943094" cy="9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maïs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Shape 102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Shape 103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Shape 103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Shape 103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Shape 103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Shape 104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boisson pétillante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8" name="Shape 104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orangeade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monade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7239000" y="1503659"/>
            <a:ext cx="160019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400" u="none" cap="none" strike="noStrike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Cok</a:t>
            </a:r>
            <a:r>
              <a:rPr b="1" baseline="0" i="0" lang="da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54" name="Shape 10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057" name="Shape 105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1063" name="Shape 10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6483" y="1738083"/>
            <a:ext cx="1005115" cy="100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841500"/>
            <a:ext cx="868660" cy="86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 rotWithShape="1">
          <a:blip r:embed="rId6">
            <a:alphaModFix/>
          </a:blip>
          <a:srcRect b="0" l="0" r="47585" t="0"/>
          <a:stretch/>
        </p:blipFill>
        <p:spPr>
          <a:xfrm>
            <a:off x="2514600" y="1608554"/>
            <a:ext cx="554781" cy="1058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Shape 107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Shape 10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Shape 107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Shape 10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080" name="Shape 10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Shape 10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café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4" name="Shape 108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5" name="Shape 108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 chaud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lait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eau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melon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mango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94" name="Shape 10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strawberry</a:t>
            </a:r>
          </a:p>
        </p:txBody>
      </p:sp>
      <p:sp>
        <p:nvSpPr>
          <p:cNvPr id="1100" name="Shape 110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Shape 1102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</a:t>
            </a:r>
          </a:p>
        </p:txBody>
      </p:sp>
      <p:sp>
        <p:nvSpPr>
          <p:cNvPr id="1104" name="Shape 1104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Shape 110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latin typeface="Comic Sans MS"/>
                <a:ea typeface="Comic Sans MS"/>
                <a:cs typeface="Comic Sans MS"/>
                <a:sym typeface="Comic Sans MS"/>
              </a:rPr>
              <a:t>avec</a:t>
            </a:r>
          </a:p>
        </p:txBody>
      </p:sp>
      <p:pic>
        <p:nvPicPr>
          <p:cNvPr id="1106" name="Shape 1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Shape 110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latin typeface="Comic Sans MS"/>
                <a:ea typeface="Comic Sans MS"/>
                <a:cs typeface="Comic Sans MS"/>
                <a:sym typeface="Comic Sans MS"/>
              </a:rPr>
              <a:t>et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1110" name="Shape 1110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152401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Décrire une boisson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2" name="Shape 1112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Shape 1113"/>
          <p:cNvSpPr txBox="1"/>
          <p:nvPr/>
        </p:nvSpPr>
        <p:spPr>
          <a:xfrm>
            <a:off x="152401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jus</a:t>
            </a:r>
          </a:p>
        </p:txBody>
      </p:sp>
      <p:sp>
        <p:nvSpPr>
          <p:cNvPr id="1114" name="Shape 1114"/>
          <p:cNvSpPr/>
          <p:nvPr/>
        </p:nvSpPr>
        <p:spPr>
          <a:xfrm>
            <a:off x="19812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Shape 1115"/>
          <p:cNvSpPr txBox="1"/>
          <p:nvPr/>
        </p:nvSpPr>
        <p:spPr>
          <a:xfrm>
            <a:off x="19812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smoothie</a:t>
            </a:r>
          </a:p>
        </p:txBody>
      </p:sp>
      <p:sp>
        <p:nvSpPr>
          <p:cNvPr id="1116" name="Shape 1116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Shape 1117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 </a:t>
            </a:r>
          </a:p>
        </p:txBody>
      </p:sp>
      <p:sp>
        <p:nvSpPr>
          <p:cNvPr id="1118" name="Shape 1118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Shape 1119"/>
          <p:cNvSpPr txBox="1"/>
          <p:nvPr/>
        </p:nvSpPr>
        <p:spPr>
          <a:xfrm>
            <a:off x="55626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boisson pétillante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7340121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alcool</a:t>
            </a:r>
          </a:p>
        </p:txBody>
      </p:sp>
      <p:grpSp>
        <p:nvGrpSpPr>
          <p:cNvPr id="1122" name="Shape 1122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1123" name="Shape 1123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Shape 1124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boisson</a:t>
              </a:r>
            </a:p>
          </p:txBody>
        </p:sp>
        <p:pic>
          <p:nvPicPr>
            <p:cNvPr id="1125" name="Shape 11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87600" y="1778000"/>
              <a:ext cx="889000" cy="88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6" name="Shape 1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1" y="4447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Shape 11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02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92800" y="172110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Shape 11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08900" y="1765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Shape 11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100" y="3152258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Shape 11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0200" y="44095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Shape 11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86000" y="31115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Shape 11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85171" y="3124200"/>
            <a:ext cx="844029" cy="8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Shape 1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36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44476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Shape 11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8100" y="44095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Shape 1137"/>
          <p:cNvPicPr preferRelativeResize="0"/>
          <p:nvPr/>
        </p:nvPicPr>
        <p:blipFill rotWithShape="1">
          <a:blip r:embed="rId16">
            <a:alphaModFix/>
          </a:blip>
          <a:srcRect b="0" l="0" r="47585" t="0"/>
          <a:stretch/>
        </p:blipFill>
        <p:spPr>
          <a:xfrm>
            <a:off x="6074617" y="4275553"/>
            <a:ext cx="554781" cy="105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Shape 113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9775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986832" y="4419600"/>
            <a:ext cx="852367" cy="85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Shape 114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Shape 114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Shape 116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saveur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7" name="Shape 116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9" name="Shape 1169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172" name="Shape 1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Shape 1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175" name="Shape 117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Shape 117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Shape 118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ananas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citron vert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raisin sec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Bonbon à la menthe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7" name="Shape 1187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</a:t>
            </a:r>
          </a:p>
        </p:txBody>
      </p:sp>
      <p:pic>
        <p:nvPicPr>
          <p:cNvPr id="1188" name="Shape 11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Shape 1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Shape 11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9959" y="32639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5585" y="4529553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Shape 11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17998" y="3213814"/>
            <a:ext cx="749299" cy="7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Shape 1193"/>
          <p:cNvSpPr txBox="1"/>
          <p:nvPr/>
        </p:nvSpPr>
        <p:spPr>
          <a:xfrm>
            <a:off x="5562600" y="3429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lime</a:t>
            </a:r>
          </a:p>
        </p:txBody>
      </p:sp>
      <p:sp>
        <p:nvSpPr>
          <p:cNvPr id="1194" name="Shape 1194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citron</a:t>
            </a:r>
          </a:p>
        </p:txBody>
      </p:sp>
      <p:sp>
        <p:nvSpPr>
          <p:cNvPr id="1195" name="Shape 1195"/>
          <p:cNvSpPr txBox="1"/>
          <p:nvPr/>
        </p:nvSpPr>
        <p:spPr>
          <a:xfrm>
            <a:off x="1981200" y="55474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fraise</a:t>
            </a:r>
          </a:p>
        </p:txBody>
      </p:sp>
      <p:pic>
        <p:nvPicPr>
          <p:cNvPr id="1196" name="Shape 119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0" y="1531575"/>
            <a:ext cx="1315800" cy="13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Shape 119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9959" y="579378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Shape 119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7400" y="309450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Shape 119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34300" y="3061464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3014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Shape 12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783779">
            <a:off x="2077660" y="175766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Shape 120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84759" y="1757659"/>
            <a:ext cx="604540" cy="60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784012">
            <a:off x="2632711" y="1845854"/>
            <a:ext cx="931634" cy="93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Shape 12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000" y="5618460"/>
            <a:ext cx="1315740" cy="131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Shape 1205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cerise</a:t>
            </a:r>
          </a:p>
        </p:txBody>
      </p:sp>
      <p:pic>
        <p:nvPicPr>
          <p:cNvPr id="1206" name="Shape 120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Shape 1207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mûre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Shape 121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Shape 122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Shape 122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Shape 122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Shape 122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Shape 122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Shape 122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230" name="Shape 123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Shape 123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 à la banane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5" name="Shape 123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 à la fraise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6" name="Shape 1236"/>
          <p:cNvSpPr txBox="1"/>
          <p:nvPr/>
        </p:nvSpPr>
        <p:spPr>
          <a:xfrm>
            <a:off x="7340121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 au chocolat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40" name="Shape 1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Shape 1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Shape 124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243" name="Shape 124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Shape 1244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Shape 124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Shape 124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Shape 1248"/>
          <p:cNvSpPr txBox="1"/>
          <p:nvPr/>
        </p:nvSpPr>
        <p:spPr>
          <a:xfrm>
            <a:off x="1524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1249" name="Shape 12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2700" y="1707408"/>
            <a:ext cx="902698" cy="9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Shape 12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2192" y="1828800"/>
            <a:ext cx="834284" cy="8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8714" y="1905000"/>
            <a:ext cx="713084" cy="71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802973"/>
            <a:ext cx="817145" cy="81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Shape 125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Shape 126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Shape 12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Shape 12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Shape 126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Shape 126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Shape 126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Shape 126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Shape 127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275" name="Shape 12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277" name="Shape 12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food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1280" name="Shape 1280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nuggets</a:t>
            </a:r>
          </a:p>
        </p:txBody>
      </p:sp>
      <p:sp>
        <p:nvSpPr>
          <p:cNvPr id="1281" name="Shape 128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85" name="Shape 1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Shape 1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Shape 128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288" name="Shape 128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Shape 128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Shape 129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Shape 129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Shape 129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hamburger au poisson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bonbons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Barbe à papa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8" name="Shape 1298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hamburger avec fromage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&amp; chips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37719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frites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 dog</a:t>
            </a:r>
          </a:p>
        </p:txBody>
      </p:sp>
      <p:pic>
        <p:nvPicPr>
          <p:cNvPr id="1302" name="Shape 13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0600" y="17272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Shape 13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Shape 13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6280" y="1761480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71356" y="18114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Shape 13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7400" y="31242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Shape 13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07300" y="30276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Shape 13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242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Shape 13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021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Shape 13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5000" y="4080839"/>
            <a:ext cx="1625699" cy="16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Shape 13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3466" y="3020466"/>
            <a:ext cx="1170533" cy="117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Shape 131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Shape 131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Shape 132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Shape 13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Shape 13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Shape 13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Shape 132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Shape 13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Shape 13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Shape 13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Shape 13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335" name="Shape 13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Shape 13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337" name="Shape 13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338" name="Shape 133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lunch</a:t>
            </a:r>
          </a:p>
        </p:txBody>
      </p:sp>
      <p:sp>
        <p:nvSpPr>
          <p:cNvPr id="1339" name="Shape 13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sandwich</a:t>
            </a:r>
          </a:p>
        </p:txBody>
      </p:sp>
      <p:sp>
        <p:nvSpPr>
          <p:cNvPr id="1340" name="Shape 13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biscuits salés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1" name="Shape 134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2" name="Shape 134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43" name="Shape 13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344" name="Shape 13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345" name="Shape 1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Shape 13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Shape 134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348" name="Shape 134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Shape 134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Shape 135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Shape 135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Shape 135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3771900" y="559337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de légumes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5" name="Shape 1355"/>
          <p:cNvSpPr txBox="1"/>
          <p:nvPr/>
        </p:nvSpPr>
        <p:spPr>
          <a:xfrm>
            <a:off x="5562600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Tartine grillée au fromage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6" name="Shape 1356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salade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au poulet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à la tomate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1" name="Shape 1361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2" name="Shape 1362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poulet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jambon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fromage</a:t>
            </a:r>
          </a:p>
        </p:txBody>
      </p:sp>
      <p:pic>
        <p:nvPicPr>
          <p:cNvPr id="1365" name="Shape 13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Shape 13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9351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Shape 13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Shape 13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Shape 13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Shape 13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91200" y="307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Shape 13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0734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Shape 13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56300" y="1841500"/>
            <a:ext cx="898385" cy="89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5769114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Shape 13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860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95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93151" y="44577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Shape 137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65598" y="5901153"/>
            <a:ext cx="784397" cy="78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Shape 137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61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Shape 137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56300" y="4434875"/>
            <a:ext cx="965100" cy="9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Shape 138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518400" y="3022600"/>
            <a:ext cx="11684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Shape 1381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aux champignons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15240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de carottes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Shape 138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Shape 138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Shape 139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Shape 139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Shape 139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Shape 139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Shape 139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Shape 139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Shape 139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Shape 139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Shape 139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Shape 140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Shape 140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Shape 140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Shape 140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405" name="Shape 140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Shape 140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407" name="Shape 140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408" name="Shape 140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viande</a:t>
            </a:r>
          </a:p>
        </p:txBody>
      </p:sp>
      <p:sp>
        <p:nvSpPr>
          <p:cNvPr id="1409" name="Shape 140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bacon</a:t>
            </a:r>
          </a:p>
        </p:txBody>
      </p:sp>
      <p:sp>
        <p:nvSpPr>
          <p:cNvPr id="1410" name="Shape 141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oeuf</a:t>
            </a:r>
          </a:p>
        </p:txBody>
      </p:sp>
      <p:sp>
        <p:nvSpPr>
          <p:cNvPr id="1411" name="Shape 141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2" name="Shape 141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13" name="Shape 141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414" name="Shape 141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15" name="Shape 1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Shape 1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Shape 141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418" name="Shape 141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Shape 142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Shape 142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Shape 142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Shape 142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24" name="Shape 1424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côte de porc</a:t>
            </a:r>
          </a:p>
        </p:txBody>
      </p:sp>
      <p:sp>
        <p:nvSpPr>
          <p:cNvPr id="1425" name="Shape 1425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crevette</a:t>
            </a:r>
          </a:p>
        </p:txBody>
      </p:sp>
      <p:sp>
        <p:nvSpPr>
          <p:cNvPr id="1426" name="Shape 142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27" name="Shape 142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poisson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viande hachée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boulettes de viande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poulet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jambon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agneau</a:t>
            </a:r>
          </a:p>
        </p:txBody>
      </p:sp>
      <p:pic>
        <p:nvPicPr>
          <p:cNvPr id="1433" name="Shape 14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Shape 14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Shape 14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Shape 1436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da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bâtonnets de poisson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saucisses</a:t>
            </a:r>
          </a:p>
        </p:txBody>
      </p:sp>
      <p:pic>
        <p:nvPicPr>
          <p:cNvPr id="1438" name="Shape 14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9800" y="1752600"/>
            <a:ext cx="857508" cy="8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9508" y="2159000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47556" y="44196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4550" y="445135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9791" y="4365496"/>
            <a:ext cx="1048007" cy="104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Shape 14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30708" y="4419600"/>
            <a:ext cx="945892" cy="94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Shape 14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07950" y="4246851"/>
            <a:ext cx="1328099" cy="13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Shape 14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76698" y="1793702"/>
            <a:ext cx="873297" cy="87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Shape 14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369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Shape 14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24550" y="168275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4550" y="31242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Shape 14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946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59748" y="4204414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956277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3764551" y="4194105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771900" y="2861846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981200" y="4204414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7391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7391400" y="1506766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91" name="Shape 1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J’aime ça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C’est dégoûtant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C’est épicé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ourriture en morceaux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73914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152401" y="55626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19812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fais ?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7719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essuie mon visage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764551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J’en ai assez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59748" y="422129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qu’on mange ?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962150" y="2967626"/>
            <a:ext cx="1600199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peux avoir une boisson 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52400" y="28752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peux en avoir plus ?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C’est trop froid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C’est trop chaud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boire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5583" y="1752600"/>
            <a:ext cx="916215" cy="91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7235" y="1676400"/>
            <a:ext cx="1035763" cy="103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" y="320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73299" y="177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4249" y="4288253"/>
            <a:ext cx="1103868" cy="110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59000" y="46057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39069" y="4501623"/>
            <a:ext cx="789929" cy="78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500" y="58674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73299" y="5850035"/>
            <a:ext cx="855562" cy="8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0" y="45295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6200" y="43815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5677" y="3048477"/>
            <a:ext cx="1041000" cy="1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57960" y="3192046"/>
            <a:ext cx="833139" cy="83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40200" y="4467998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19">
            <a:alphaModFix/>
          </a:blip>
          <a:srcRect b="0" l="0" r="42188" t="0"/>
          <a:stretch/>
        </p:blipFill>
        <p:spPr>
          <a:xfrm>
            <a:off x="2819400" y="3169593"/>
            <a:ext cx="238200" cy="411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5511321" y="4176483"/>
            <a:ext cx="1651478" cy="1267469"/>
            <a:chOff x="5511321" y="4176483"/>
            <a:chExt cx="1651478" cy="1267469"/>
          </a:xfrm>
        </p:grpSpPr>
        <p:grpSp>
          <p:nvGrpSpPr>
            <p:cNvPr id="234" name="Shape 234"/>
            <p:cNvGrpSpPr/>
            <p:nvPr/>
          </p:nvGrpSpPr>
          <p:grpSpPr>
            <a:xfrm>
              <a:off x="5511321" y="4176483"/>
              <a:ext cx="1651478" cy="1267469"/>
              <a:chOff x="5511321" y="4176483"/>
              <a:chExt cx="1651478" cy="1267469"/>
            </a:xfrm>
          </p:grpSpPr>
          <p:sp>
            <p:nvSpPr>
              <p:cNvPr id="235" name="Shape 235"/>
              <p:cNvSpPr/>
              <p:nvPr/>
            </p:nvSpPr>
            <p:spPr>
              <a:xfrm>
                <a:off x="5562600" y="4191000"/>
                <a:ext cx="1600199" cy="1163340"/>
              </a:xfrm>
              <a:prstGeom prst="rect">
                <a:avLst/>
              </a:prstGeom>
              <a:solidFill>
                <a:srgbClr val="FF03FF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Shape 236"/>
              <p:cNvSpPr txBox="1"/>
              <p:nvPr/>
            </p:nvSpPr>
            <p:spPr>
              <a:xfrm>
                <a:off x="5511321" y="4176483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da" sz="16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manger</a:t>
                </a:r>
              </a:p>
            </p:txBody>
          </p:sp>
          <p:pic>
            <p:nvPicPr>
              <p:cNvPr id="237" name="Shape 23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25780" t="13159"/>
              <a:stretch/>
            </p:blipFill>
            <p:spPr>
              <a:xfrm>
                <a:off x="5898435" y="4462403"/>
                <a:ext cx="838895" cy="981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8" name="Shape 238"/>
            <p:cNvSpPr/>
            <p:nvPr/>
          </p:nvSpPr>
          <p:spPr>
            <a:xfrm>
              <a:off x="6521469" y="4462403"/>
              <a:ext cx="260329" cy="380521"/>
            </a:xfrm>
            <a:prstGeom prst="rect">
              <a:avLst/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Shape 239"/>
          <p:cNvSpPr/>
          <p:nvPr/>
        </p:nvSpPr>
        <p:spPr>
          <a:xfrm>
            <a:off x="9753600" y="2959100"/>
            <a:ext cx="76199" cy="45718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S’il te plaît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merci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21">
            <a:alphaModFix/>
          </a:blip>
          <a:srcRect b="0" l="0" r="49536" t="20312"/>
          <a:stretch/>
        </p:blipFill>
        <p:spPr>
          <a:xfrm rot="2694774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Shape 246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Shape 247"/>
          <p:cNvSpPr/>
          <p:nvPr/>
        </p:nvSpPr>
        <p:spPr>
          <a:xfrm>
            <a:off x="7365664" y="55626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37719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plein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55436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vide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071937" y="5769114"/>
            <a:ext cx="919162" cy="91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57014" y="5867400"/>
            <a:ext cx="824785" cy="82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Shape 145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Shape 145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3771900" y="4182201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Shape 146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Shape 146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Shape 146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Shape 146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Shape 146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Shape 146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Shape 147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472" name="Shape 147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Shape 147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474" name="Shape 147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475" name="Shape 147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repas</a:t>
            </a:r>
          </a:p>
        </p:txBody>
      </p:sp>
      <p:sp>
        <p:nvSpPr>
          <p:cNvPr id="1476" name="Shape 147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friand</a:t>
            </a:r>
          </a:p>
        </p:txBody>
      </p:sp>
      <p:sp>
        <p:nvSpPr>
          <p:cNvPr id="1477" name="Shape 147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spaghetti</a:t>
            </a:r>
          </a:p>
        </p:txBody>
      </p:sp>
      <p:sp>
        <p:nvSpPr>
          <p:cNvPr id="1478" name="Shape 147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SzPct val="6875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pâtes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9" name="Shape 1479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80" name="Shape 148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481" name="Shape 148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82" name="Shape 1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Shape 1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485" name="Shape 148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Shape 148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Shape 1487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Shape 148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Shape 148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Shape 149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91" name="Shape 149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nourriture chinoise</a:t>
            </a:r>
          </a:p>
        </p:txBody>
      </p:sp>
      <p:sp>
        <p:nvSpPr>
          <p:cNvPr id="1492" name="Shape 1492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tourte</a:t>
            </a:r>
          </a:p>
        </p:txBody>
      </p:sp>
      <p:sp>
        <p:nvSpPr>
          <p:cNvPr id="1493" name="Shape 1493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94" name="Shape 1494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repas du dimanche</a:t>
            </a:r>
          </a:p>
        </p:txBody>
      </p:sp>
      <p:sp>
        <p:nvSpPr>
          <p:cNvPr id="1495" name="Shape 1495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1496" name="Shape 1496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6875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pâtes</a:t>
            </a:r>
          </a:p>
        </p:txBody>
      </p:sp>
      <p:sp>
        <p:nvSpPr>
          <p:cNvPr id="1497" name="Shape 1497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lasagnes</a:t>
            </a:r>
          </a:p>
        </p:txBody>
      </p:sp>
      <p:sp>
        <p:nvSpPr>
          <p:cNvPr id="1498" name="Shape 1498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raviolis</a:t>
            </a:r>
          </a:p>
        </p:txBody>
      </p:sp>
      <p:pic>
        <p:nvPicPr>
          <p:cNvPr id="1499" name="Shape 14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Shape 1500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repas indien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1981200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nouilles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3764551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macaronis au fromage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152401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</a:t>
            </a:r>
          </a:p>
        </p:txBody>
      </p:sp>
      <p:pic>
        <p:nvPicPr>
          <p:cNvPr id="1504" name="Shape 15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52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Shape 15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4419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Shape 15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7200" y="2935797"/>
            <a:ext cx="1062600" cy="10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Shape 15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3300" y="4332925"/>
            <a:ext cx="1079400" cy="10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Shape 15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99575" y="4237985"/>
            <a:ext cx="1104899" cy="11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Shape 15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09335" y="5791200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Shape 15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1357" y="4381500"/>
            <a:ext cx="964041" cy="96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Shape 15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8800" y="3163332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Shape 15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29950" y="1551926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Shape 15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01101" y="1764743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Shape 15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32143" y="1827688"/>
            <a:ext cx="915511" cy="91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Shape 15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01101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Shape 15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29300" y="3086427"/>
            <a:ext cx="964872" cy="96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Shape 15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84056" y="4481942"/>
            <a:ext cx="863599" cy="8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Shape 152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Shape 152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Shape 1527"/>
          <p:cNvSpPr/>
          <p:nvPr/>
        </p:nvSpPr>
        <p:spPr>
          <a:xfrm>
            <a:off x="37719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Shape 152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Shape 15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Shape 153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Shape 153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Shape 153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Shape 153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Shape 153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Shape 153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540" name="Shape 154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Shape 154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542" name="Shape 154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 potato </a:t>
            </a:r>
          </a:p>
        </p:txBody>
      </p:sp>
      <p:sp>
        <p:nvSpPr>
          <p:cNvPr id="1544" name="Shape 154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mash potato</a:t>
            </a:r>
          </a:p>
        </p:txBody>
      </p:sp>
      <p:sp>
        <p:nvSpPr>
          <p:cNvPr id="1545" name="Shape 154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baked potato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6" name="Shape 1546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sp>
        <p:nvSpPr>
          <p:cNvPr id="1547" name="Shape 154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 salad</a:t>
            </a:r>
          </a:p>
        </p:txBody>
      </p:sp>
      <p:sp>
        <p:nvSpPr>
          <p:cNvPr id="1548" name="Shape 154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549" name="Shape 154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550" name="Shape 1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Shape 1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Shape 155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553" name="Shape 155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Shape 1554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Shape 155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Shape 15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Shape 155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pic>
        <p:nvPicPr>
          <p:cNvPr id="1558" name="Shape 15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2522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Shape 155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0" name="Shape 15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" y="2971800"/>
            <a:ext cx="1255158" cy="125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Shape 15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85640"/>
            <a:ext cx="881360" cy="88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Shape 15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190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Shape 15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455167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Shape 15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509214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Shape 1565"/>
          <p:cNvSpPr txBox="1"/>
          <p:nvPr/>
        </p:nvSpPr>
        <p:spPr>
          <a:xfrm>
            <a:off x="38100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chips</a:t>
            </a:r>
          </a:p>
        </p:txBody>
      </p:sp>
      <p:pic>
        <p:nvPicPr>
          <p:cNvPr id="1566" name="Shape 15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/>
          <p:nvPr/>
        </p:nvSpPr>
        <p:spPr>
          <a:xfrm>
            <a:off x="3771900" y="152652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Shape 157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Shape 157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Shape 157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Shape 157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Shape 157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Shape 157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Shape 158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Shape 158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Shape 158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Shape 158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Shape 158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Shape 158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Shape 158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Shape 158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Shape 158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589" name="Shape 158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Shape 159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medium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diet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sugar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large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cup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half pint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small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602" name="Shape 1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Shape 16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Shape 160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605" name="Shape 160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Shape 160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Shape 160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1608" name="Shape 160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Shape 160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Shape 161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grpSp>
        <p:nvGrpSpPr>
          <p:cNvPr id="1611" name="Shape 1611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1612" name="Shape 1612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Shape 1613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pint</a:t>
              </a:r>
            </a:p>
          </p:txBody>
        </p:sp>
        <p:pic>
          <p:nvPicPr>
            <p:cNvPr id="1614" name="Shape 16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2200" y="1828800"/>
              <a:ext cx="838199" cy="838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5" name="Shape 16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4414" y="1828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Shape 16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9800" y="184221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Shape 16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56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0700" y="3201114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Shape 16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2600" y="4441685"/>
            <a:ext cx="985539" cy="98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Shape 16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95800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42294" y="4441685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Shape 16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38400" y="5791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Shape 16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2600" y="5791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Shape 16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5" name="Shape 1625"/>
          <p:cNvCxnSpPr/>
          <p:nvPr/>
        </p:nvCxnSpPr>
        <p:spPr>
          <a:xfrm>
            <a:off x="2362200" y="3157953"/>
            <a:ext cx="838199" cy="65204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/>
          <p:nvPr/>
        </p:nvSpPr>
        <p:spPr>
          <a:xfrm>
            <a:off x="3771900" y="4191578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Shape 1631"/>
          <p:cNvSpPr/>
          <p:nvPr/>
        </p:nvSpPr>
        <p:spPr>
          <a:xfrm>
            <a:off x="7315200" y="4191578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Shape 1632"/>
          <p:cNvSpPr/>
          <p:nvPr/>
        </p:nvSpPr>
        <p:spPr>
          <a:xfrm>
            <a:off x="5562600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Shape 1633"/>
          <p:cNvSpPr/>
          <p:nvPr/>
        </p:nvSpPr>
        <p:spPr>
          <a:xfrm>
            <a:off x="3771900" y="2878723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Shape 163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Shape 163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Shape 163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Shape 163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Shape 163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Shape 1639"/>
          <p:cNvSpPr/>
          <p:nvPr/>
        </p:nvSpPr>
        <p:spPr>
          <a:xfrm>
            <a:off x="152401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Shape 164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Shape 1641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Shape 164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Shape 164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Shape 164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Shape 164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Shape 164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647" name="Shape 164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Shape 164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649" name="Shape 164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650" name="Shape 165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snack</a:t>
            </a:r>
          </a:p>
        </p:txBody>
      </p:sp>
      <p:sp>
        <p:nvSpPr>
          <p:cNvPr id="1651" name="Shape 1651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cream</a:t>
            </a:r>
          </a:p>
        </p:txBody>
      </p:sp>
      <p:sp>
        <p:nvSpPr>
          <p:cNvPr id="1652" name="Shape 1652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 lolly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cake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657" name="Shape 1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Shape 16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Shape 165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660" name="Shape 166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Shape 1661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Shape 166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Shape 166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Shape 166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yoghurt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sweets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candy floss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152401" y="2878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custard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 cream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crisps</a:t>
            </a:r>
          </a:p>
        </p:txBody>
      </p:sp>
      <p:pic>
        <p:nvPicPr>
          <p:cNvPr id="1672" name="Shape 16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4143514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Shape 16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Shape 167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raison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771900" y="290561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</a:t>
            </a:r>
          </a:p>
        </p:txBody>
      </p:sp>
      <p:pic>
        <p:nvPicPr>
          <p:cNvPr id="1676" name="Shape 16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7" name="Shape 1677"/>
          <p:cNvGrpSpPr/>
          <p:nvPr/>
        </p:nvGrpSpPr>
        <p:grpSpPr>
          <a:xfrm>
            <a:off x="5562600" y="4191000"/>
            <a:ext cx="1600199" cy="1163340"/>
            <a:chOff x="5562600" y="4191000"/>
            <a:chExt cx="1600199" cy="1163340"/>
          </a:xfrm>
        </p:grpSpPr>
        <p:sp>
          <p:nvSpPr>
            <p:cNvPr id="1678" name="Shape 1678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Shape 1679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chocolate</a:t>
              </a:r>
            </a:p>
          </p:txBody>
        </p:sp>
        <p:pic>
          <p:nvPicPr>
            <p:cNvPr id="1680" name="Shape 168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55585" y="4529553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1" name="Shape 16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91000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Shape 16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67582" y="1842214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84296" y="1814668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09244" y="1808459"/>
            <a:ext cx="772556" cy="77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98663" y="4529553"/>
            <a:ext cx="735736" cy="73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5867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16459" y="5901153"/>
            <a:ext cx="883940" cy="88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Shape 168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14732" y="1774364"/>
            <a:ext cx="895868" cy="8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Shape 16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98356" y="3124200"/>
            <a:ext cx="812243" cy="81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82144" y="3200400"/>
            <a:ext cx="799656" cy="7996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Shape 1691"/>
          <p:cNvSpPr txBox="1"/>
          <p:nvPr/>
        </p:nvSpPr>
        <p:spPr>
          <a:xfrm>
            <a:off x="3764551" y="41915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pie</a:t>
            </a:r>
          </a:p>
        </p:txBody>
      </p:sp>
      <p:pic>
        <p:nvPicPr>
          <p:cNvPr id="1692" name="Shape 16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65157" y="4464476"/>
            <a:ext cx="964041" cy="96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 cake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rice cake</a:t>
            </a:r>
          </a:p>
        </p:txBody>
      </p:sp>
      <p:pic>
        <p:nvPicPr>
          <p:cNvPr id="1695" name="Shape 1695"/>
          <p:cNvPicPr preferRelativeResize="0"/>
          <p:nvPr/>
        </p:nvPicPr>
        <p:blipFill rotWithShape="1">
          <a:blip r:embed="rId19">
            <a:alphaModFix/>
          </a:blip>
          <a:srcRect b="42997" l="43372" r="40564" t="41769"/>
          <a:stretch/>
        </p:blipFill>
        <p:spPr>
          <a:xfrm>
            <a:off x="2438400" y="3213814"/>
            <a:ext cx="762000" cy="72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Shape 169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1500" y="3173572"/>
            <a:ext cx="838199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Shape 170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Shape 170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Shape 170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Shape 170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Shape 170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Shape 1707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Shape 170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Shape 170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Shape 171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Shape 171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Shape 171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Shape 1713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Shape 171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Shape 171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Shape 171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Shape 171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Shape 171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719" name="Shape 171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Shape 172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721" name="Shape 172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722" name="Shape 172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 sauce</a:t>
            </a:r>
          </a:p>
        </p:txBody>
      </p:sp>
      <p:sp>
        <p:nvSpPr>
          <p:cNvPr id="1723" name="Shape 172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mayonnaise</a:t>
            </a:r>
          </a:p>
        </p:txBody>
      </p:sp>
      <p:sp>
        <p:nvSpPr>
          <p:cNvPr id="1724" name="Shape 1724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pepper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5" name="Shape 1725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26" name="Shape 172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727" name="Shape 172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728" name="Shape 1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Shape 173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731" name="Shape 173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Shape 173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Shape 173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Shape 173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Shape 173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honey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vinegar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spices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brown sauce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gravy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salt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peanut butter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sugar</a:t>
            </a:r>
          </a:p>
        </p:txBody>
      </p:sp>
      <p:pic>
        <p:nvPicPr>
          <p:cNvPr id="1744" name="Shape 17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3048000"/>
            <a:ext cx="913107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Shape 17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Shape 17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87600" y="175765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Shape 17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3507" y="17576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Shape 17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84056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Shape 17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9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Shape 17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0300" y="4516139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Shape 17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Shape 175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</a:t>
            </a:r>
          </a:p>
        </p:txBody>
      </p:sp>
      <p:pic>
        <p:nvPicPr>
          <p:cNvPr id="1753" name="Shape 17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1700" y="3157953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Shape 17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52377" y="1828800"/>
            <a:ext cx="782022" cy="78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Shape 17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5881" y="3146682"/>
            <a:ext cx="815717" cy="81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Shape 17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5881" y="4529553"/>
            <a:ext cx="6350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Shape 176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Shape 176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Shape 176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Shape 176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Shape 176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Shape 176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Shape 176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Shape 176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Shape 177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Shape 177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Shape 177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Shape 177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Shape 177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Shape 177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Shape 177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Shape 177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Shape 177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779" name="Shape 177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Shape 178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781" name="Shape 178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782" name="Shape 178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</a:t>
            </a:r>
          </a:p>
        </p:txBody>
      </p:sp>
      <p:sp>
        <p:nvSpPr>
          <p:cNvPr id="1783" name="Shape 178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4" name="Shape 178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</a:t>
            </a:r>
          </a:p>
        </p:txBody>
      </p:sp>
      <p:sp>
        <p:nvSpPr>
          <p:cNvPr id="1785" name="Shape 178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6" name="Shape 1786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87" name="Shape 178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788" name="Shape 178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789" name="Shape 17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Shape 17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Shape 179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792" name="Shape 179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Shape 1793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Shape 1794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Shape 179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Shape 1796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Shape 1797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radish</a:t>
            </a:r>
          </a:p>
        </p:txBody>
      </p:sp>
      <p:sp>
        <p:nvSpPr>
          <p:cNvPr id="1798" name="Shape 1798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799" name="Shape 1799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olives</a:t>
            </a:r>
          </a:p>
        </p:txBody>
      </p:sp>
      <p:sp>
        <p:nvSpPr>
          <p:cNvPr id="1800" name="Shape 180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01" name="Shape 180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cucumber</a:t>
            </a:r>
          </a:p>
        </p:txBody>
      </p:sp>
      <p:sp>
        <p:nvSpPr>
          <p:cNvPr id="1802" name="Shape 180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celery</a:t>
            </a:r>
          </a:p>
        </p:txBody>
      </p:sp>
      <p:sp>
        <p:nvSpPr>
          <p:cNvPr id="1803" name="Shape 1803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lettuce</a:t>
            </a:r>
          </a:p>
        </p:txBody>
      </p:sp>
      <p:pic>
        <p:nvPicPr>
          <p:cNvPr id="1804" name="Shape 18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Shape 18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40785"/>
            <a:ext cx="826213" cy="82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3230691"/>
            <a:ext cx="757823" cy="75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95156" y="3036014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714" y="317829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4601" y="18669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70800" y="1752600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Shape 1811"/>
          <p:cNvSpPr txBox="1"/>
          <p:nvPr/>
        </p:nvSpPr>
        <p:spPr>
          <a:xfrm>
            <a:off x="7315200" y="14944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spring onion</a:t>
            </a:r>
          </a:p>
        </p:txBody>
      </p:sp>
      <p:pic>
        <p:nvPicPr>
          <p:cNvPr id="1812" name="Shape 18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808" y="3102808"/>
            <a:ext cx="935791" cy="935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Shape 1813"/>
          <p:cNvSpPr txBox="1"/>
          <p:nvPr/>
        </p:nvSpPr>
        <p:spPr>
          <a:xfrm>
            <a:off x="38100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pepper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beetroot</a:t>
            </a:r>
          </a:p>
        </p:txBody>
      </p:sp>
      <p:pic>
        <p:nvPicPr>
          <p:cNvPr id="1815" name="Shape 18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0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Shape 18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5005" y="3184406"/>
            <a:ext cx="854193" cy="85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24100" y="4529553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Shape 1818"/>
          <p:cNvSpPr txBox="1"/>
          <p:nvPr/>
        </p:nvSpPr>
        <p:spPr>
          <a:xfrm>
            <a:off x="1981200" y="42334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chili pepper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Shape 182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Shape 182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Shape 18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Shape 182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Shape 182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Shape 182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Shape 183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Shape 18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Shape 183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Shape 183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Shape 183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Shape 183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Shape 183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Shape 183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Shape 183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Shape 18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Shape 18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841" name="Shape 18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Shape 18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white wine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49" name="Shape 18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Shape 18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Shape 185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852" name="Shape 185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Shape 1853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Shape 1854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Shape 185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Shape 185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Shape 1857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996486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alcohol</a:t>
            </a:r>
          </a:p>
        </p:txBody>
      </p:sp>
      <p:pic>
        <p:nvPicPr>
          <p:cNvPr id="1859" name="Shape 18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4115" y="184914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Shape 18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3198" y="1772940"/>
            <a:ext cx="852367" cy="85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Shape 1861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 wine</a:t>
            </a:r>
          </a:p>
        </p:txBody>
      </p:sp>
      <p:pic>
        <p:nvPicPr>
          <p:cNvPr id="1862" name="Shape 18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174754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Shape 18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7992" y="1865125"/>
            <a:ext cx="733315" cy="73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0" y="1759208"/>
            <a:ext cx="1295400" cy="8508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5" name="Shape 1865"/>
          <p:cNvSpPr/>
          <p:nvPr/>
        </p:nvSpPr>
        <p:spPr>
          <a:xfrm>
            <a:off x="6096000" y="1865125"/>
            <a:ext cx="526406" cy="344674"/>
          </a:xfrm>
          <a:prstGeom prst="flowChartManualOperation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Shape 187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Shape 187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Shape 187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Shape 187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Shape 187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Shape 187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Shape 187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Shape 187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Shape 187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Shape 187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Shape 188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Shape 188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Shape 188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Shape 188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Shape 188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Shape 188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Shape 188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Shape 188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888" name="Shape 188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Shape 188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890" name="Shape 189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891" name="Shape 189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apple juice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95" name="Shape 1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Shape 18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Shape 189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898" name="Shape 189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Shape 189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Shape 190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Shape 19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Shape 190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Shape 190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1996486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juice</a:t>
            </a:r>
          </a:p>
        </p:txBody>
      </p:sp>
      <p:pic>
        <p:nvPicPr>
          <p:cNvPr id="1905" name="Shape 19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6488" y="1789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Shape 19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7686" y="180734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Shape 19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5862" y="1778765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Shape 19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8348" y="1853159"/>
            <a:ext cx="787399" cy="7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Shape 19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3111500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Shape 19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5775" y="31242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Shape 19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85242" y="3149822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Shape 19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27960" y="3195183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Shape 19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15700" y="1783174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Shape 19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07230" y="3146943"/>
            <a:ext cx="880316" cy="8803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Shape 1915"/>
          <p:cNvSpPr txBox="1"/>
          <p:nvPr/>
        </p:nvSpPr>
        <p:spPr>
          <a:xfrm>
            <a:off x="3764551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grapefruit juice</a:t>
            </a:r>
          </a:p>
        </p:txBody>
      </p:sp>
      <p:sp>
        <p:nvSpPr>
          <p:cNvPr id="1916" name="Shape 1916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blackcurrant juice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 juice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cranberry juice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1981200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grape juice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152401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 juice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 juice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Shape 1926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Shape 192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Shape 1928"/>
          <p:cNvSpPr/>
          <p:nvPr/>
        </p:nvSpPr>
        <p:spPr>
          <a:xfrm>
            <a:off x="1956277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Shape 193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Shape 1932"/>
          <p:cNvSpPr/>
          <p:nvPr/>
        </p:nvSpPr>
        <p:spPr>
          <a:xfrm>
            <a:off x="3733800" y="283495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Shape 193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Shape 193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Shape 193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Shape 193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Shape 1937"/>
          <p:cNvSpPr/>
          <p:nvPr/>
        </p:nvSpPr>
        <p:spPr>
          <a:xfrm>
            <a:off x="5562600" y="283495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Shape 193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Shape 193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Shape 194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Shape 194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Shape 194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Shape 194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944" name="Shape 194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Shape 194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946" name="Shape 194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947" name="Shape 1947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</a:t>
            </a:r>
          </a:p>
        </p:txBody>
      </p:sp>
      <p:sp>
        <p:nvSpPr>
          <p:cNvPr id="1948" name="Shape 1948"/>
          <p:cNvSpPr txBox="1"/>
          <p:nvPr/>
        </p:nvSpPr>
        <p:spPr>
          <a:xfrm>
            <a:off x="5562600" y="15664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chop</a:t>
            </a:r>
          </a:p>
        </p:txBody>
      </p:sp>
      <p:sp>
        <p:nvSpPr>
          <p:cNvPr id="1949" name="Shape 194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950" name="Shape 1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Shape 19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Shape 195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953" name="Shape 195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Shape 1954"/>
          <p:cNvSpPr/>
          <p:nvPr/>
        </p:nvSpPr>
        <p:spPr>
          <a:xfrm>
            <a:off x="7315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5" name="Shape 195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Shape 1956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Shape 1957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blend</a:t>
            </a:r>
          </a:p>
        </p:txBody>
      </p:sp>
      <p:sp>
        <p:nvSpPr>
          <p:cNvPr id="1958" name="Shape 1958"/>
          <p:cNvSpPr txBox="1"/>
          <p:nvPr/>
        </p:nvSpPr>
        <p:spPr>
          <a:xfrm>
            <a:off x="3810000" y="1490245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</a:t>
            </a:r>
          </a:p>
        </p:txBody>
      </p:sp>
      <p:sp>
        <p:nvSpPr>
          <p:cNvPr id="1959" name="Shape 1959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stir</a:t>
            </a:r>
          </a:p>
        </p:txBody>
      </p:sp>
      <p:sp>
        <p:nvSpPr>
          <p:cNvPr id="1960" name="Shape 1960"/>
          <p:cNvSpPr txBox="1"/>
          <p:nvPr/>
        </p:nvSpPr>
        <p:spPr>
          <a:xfrm>
            <a:off x="7315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fry</a:t>
            </a:r>
          </a:p>
        </p:txBody>
      </p:sp>
      <p:sp>
        <p:nvSpPr>
          <p:cNvPr id="1961" name="Shape 1961"/>
          <p:cNvSpPr txBox="1"/>
          <p:nvPr/>
        </p:nvSpPr>
        <p:spPr>
          <a:xfrm>
            <a:off x="73914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grate</a:t>
            </a:r>
          </a:p>
        </p:txBody>
      </p:sp>
      <p:sp>
        <p:nvSpPr>
          <p:cNvPr id="1962" name="Shape 1962"/>
          <p:cNvSpPr txBox="1"/>
          <p:nvPr/>
        </p:nvSpPr>
        <p:spPr>
          <a:xfrm>
            <a:off x="37338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pour</a:t>
            </a:r>
          </a:p>
        </p:txBody>
      </p:sp>
      <p:sp>
        <p:nvSpPr>
          <p:cNvPr id="1963" name="Shape 1963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measure</a:t>
            </a:r>
          </a:p>
        </p:txBody>
      </p:sp>
      <p:sp>
        <p:nvSpPr>
          <p:cNvPr id="1964" name="Shape 1964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peel</a:t>
            </a:r>
          </a:p>
        </p:txBody>
      </p:sp>
      <p:sp>
        <p:nvSpPr>
          <p:cNvPr id="1965" name="Shape 1965"/>
          <p:cNvSpPr txBox="1"/>
          <p:nvPr/>
        </p:nvSpPr>
        <p:spPr>
          <a:xfrm>
            <a:off x="5562600" y="5521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 e</a:t>
            </a: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pment</a:t>
            </a:r>
          </a:p>
        </p:txBody>
      </p:sp>
      <p:sp>
        <p:nvSpPr>
          <p:cNvPr id="1966" name="Shape 1966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</a:t>
            </a:r>
          </a:p>
        </p:txBody>
      </p:sp>
      <p:sp>
        <p:nvSpPr>
          <p:cNvPr id="1967" name="Shape 1967"/>
          <p:cNvSpPr txBox="1"/>
          <p:nvPr/>
        </p:nvSpPr>
        <p:spPr>
          <a:xfrm>
            <a:off x="7315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burn it</a:t>
            </a:r>
          </a:p>
        </p:txBody>
      </p:sp>
      <p:pic>
        <p:nvPicPr>
          <p:cNvPr id="1968" name="Shape 19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Shape 19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Shape 19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7860" y="1706859"/>
            <a:ext cx="1036340" cy="10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Shape 19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9115" y="1745516"/>
            <a:ext cx="921483" cy="92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Shape 19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5400" y="30861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Shape 19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82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Shape 19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148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Shape 197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154" y="3048000"/>
            <a:ext cx="1007646" cy="10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Shape 197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0154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Shape 19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59000" y="30734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Shape 19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4953" y="5604707"/>
            <a:ext cx="1109245" cy="11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494270" y="5798919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Shape 198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816600"/>
            <a:ext cx="897354" cy="89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Shape 198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Shape 198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Shape 198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Shape 198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Shape 199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Shape 199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Shape 199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Shape 199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Shape 199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Shape 199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Shape 199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Shape 199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Shape 199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Shape 200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Shape 200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Shape 200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003" name="Shape 200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Shape 200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005" name="Shape 200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spoon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knife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fork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0" name="Shape 2010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013" name="Shape 20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Shape 20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Shape 201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2016" name="Shape 201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Shape 2017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Shape 201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Shape 201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Shape 202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Shape 202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22" name="Shape 2022"/>
          <p:cNvSpPr txBox="1"/>
          <p:nvPr/>
        </p:nvSpPr>
        <p:spPr>
          <a:xfrm>
            <a:off x="3764551" y="559337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colander</a:t>
            </a:r>
          </a:p>
        </p:txBody>
      </p:sp>
      <p:sp>
        <p:nvSpPr>
          <p:cNvPr id="2023" name="Shape 2023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apron</a:t>
            </a:r>
          </a:p>
        </p:txBody>
      </p:sp>
      <p:sp>
        <p:nvSpPr>
          <p:cNvPr id="2024" name="Shape 202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cooker</a:t>
            </a:r>
          </a:p>
        </p:txBody>
      </p:sp>
      <p:sp>
        <p:nvSpPr>
          <p:cNvPr id="2025" name="Shape 2025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2026" name="Shape 202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fridge</a:t>
            </a:r>
          </a:p>
        </p:txBody>
      </p:sp>
      <p:sp>
        <p:nvSpPr>
          <p:cNvPr id="2027" name="Shape 202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frying pan</a:t>
            </a:r>
          </a:p>
        </p:txBody>
      </p:sp>
      <p:sp>
        <p:nvSpPr>
          <p:cNvPr id="2028" name="Shape 2028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plate</a:t>
            </a:r>
          </a:p>
        </p:txBody>
      </p:sp>
      <p:sp>
        <p:nvSpPr>
          <p:cNvPr id="2029" name="Shape 202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sink</a:t>
            </a:r>
          </a:p>
        </p:txBody>
      </p:sp>
      <p:sp>
        <p:nvSpPr>
          <p:cNvPr id="2030" name="Shape 203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 towel</a:t>
            </a:r>
          </a:p>
        </p:txBody>
      </p:sp>
      <p:sp>
        <p:nvSpPr>
          <p:cNvPr id="2031" name="Shape 203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dish cloth</a:t>
            </a:r>
          </a:p>
        </p:txBody>
      </p:sp>
      <p:sp>
        <p:nvSpPr>
          <p:cNvPr id="2032" name="Shape 203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</a:t>
            </a:r>
          </a:p>
        </p:txBody>
      </p:sp>
      <p:sp>
        <p:nvSpPr>
          <p:cNvPr id="2033" name="Shape 2033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chopping board</a:t>
            </a:r>
          </a:p>
        </p:txBody>
      </p:sp>
      <p:sp>
        <p:nvSpPr>
          <p:cNvPr id="2034" name="Shape 2034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</a:t>
            </a:r>
          </a:p>
        </p:txBody>
      </p:sp>
      <p:sp>
        <p:nvSpPr>
          <p:cNvPr id="2035" name="Shape 2035"/>
          <p:cNvSpPr txBox="1"/>
          <p:nvPr/>
        </p:nvSpPr>
        <p:spPr>
          <a:xfrm>
            <a:off x="551715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greater</a:t>
            </a:r>
          </a:p>
        </p:txBody>
      </p:sp>
      <p:sp>
        <p:nvSpPr>
          <p:cNvPr id="2036" name="Shape 2036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measuring jug</a:t>
            </a:r>
          </a:p>
        </p:txBody>
      </p:sp>
      <p:pic>
        <p:nvPicPr>
          <p:cNvPr id="2037" name="Shape 20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739" y="4495800"/>
            <a:ext cx="817859" cy="81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Shape 20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8153" y="4343400"/>
            <a:ext cx="1134646" cy="113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Shape 20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51385" y="4527808"/>
            <a:ext cx="826531" cy="82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Shape 20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4529553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Shape 20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24231" y="4529553"/>
            <a:ext cx="786368" cy="78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Shape 20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502" y="5849101"/>
            <a:ext cx="856498" cy="8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Shape 20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59883" y="5850037"/>
            <a:ext cx="918031" cy="91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Shape 20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98700" y="5803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Shape 20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0" y="5892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Shape 20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0660" y="1808459"/>
            <a:ext cx="858539" cy="8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Shape 20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69000" y="180845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Shape 20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07890" y="1808459"/>
            <a:ext cx="792509" cy="79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Shape 20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64409" y="1740175"/>
            <a:ext cx="1098590" cy="109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Shape 20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93084" y="3200400"/>
            <a:ext cx="907314" cy="90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Shape 20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69000" y="3200400"/>
            <a:ext cx="768608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Shape 20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80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Shape 205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44330" y="3302000"/>
            <a:ext cx="708670" cy="70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Shape 205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73" name="Shape 2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ne trouve pas ce que je veux dire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 revoir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ça va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ok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ne vais pas tr</a:t>
            </a:r>
            <a:r>
              <a:rPr lang="da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ès bien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désolé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S’il te plaît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merci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pardon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peut-être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55436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vraiment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ne sais pas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t’aime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mais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aïe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99" name="Shape 29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</a:t>
            </a: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Tout sur moi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WML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Mes histoires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4368" y="1863168"/>
            <a:ext cx="727631" cy="72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>
            <a:off x="8242856" y="1905000"/>
            <a:ext cx="492344" cy="64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8">
            <a:alphaModFix/>
          </a:blip>
          <a:srcRect b="0" l="0" r="0" t="48463"/>
          <a:stretch/>
        </p:blipFill>
        <p:spPr>
          <a:xfrm>
            <a:off x="3771900" y="5901153"/>
            <a:ext cx="1625599" cy="83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5769114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10">
            <a:alphaModFix/>
          </a:blip>
          <a:srcRect b="39667" l="0" r="0" t="0"/>
          <a:stretch/>
        </p:blipFill>
        <p:spPr>
          <a:xfrm>
            <a:off x="3857625" y="3093250"/>
            <a:ext cx="1428749" cy="8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8386" y="4495501"/>
            <a:ext cx="858837" cy="85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5769114"/>
            <a:ext cx="911224" cy="9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6100" y="3116559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14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5943600" y="1965325"/>
            <a:ext cx="838199" cy="584457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Shape 318"/>
          <p:cNvCxnSpPr/>
          <p:nvPr/>
        </p:nvCxnSpPr>
        <p:spPr>
          <a:xfrm>
            <a:off x="5851525" y="2057400"/>
            <a:ext cx="1006474" cy="416182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Shape 3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3886200" y="1872991"/>
            <a:ext cx="533399" cy="523754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43400" y="1870451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 rot="5400000">
            <a:off x="4890502" y="1815098"/>
            <a:ext cx="422651" cy="2976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23" name="Shape 3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610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18">
            <a:alphaModFix/>
          </a:blip>
          <a:srcRect b="0" l="0" r="45584" t="0"/>
          <a:stretch/>
        </p:blipFill>
        <p:spPr>
          <a:xfrm>
            <a:off x="2365375" y="1811336"/>
            <a:ext cx="436164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2626096" y="1821874"/>
            <a:ext cx="726703" cy="72670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>
            <a:off x="2289175" y="1821874"/>
            <a:ext cx="1063623" cy="692725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2438399" y="3127116"/>
            <a:ext cx="759083" cy="75908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2365375" y="3157953"/>
            <a:ext cx="911224" cy="817197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21">
            <a:alphaModFix/>
          </a:blip>
          <a:srcRect b="0" l="0" r="49536" t="20312"/>
          <a:stretch/>
        </p:blipFill>
        <p:spPr>
          <a:xfrm rot="2694774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Shape 330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1" name="Shape 33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57700"/>
            <a:ext cx="876300" cy="87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Shape 332"/>
          <p:cNvCxnSpPr/>
          <p:nvPr/>
        </p:nvCxnSpPr>
        <p:spPr>
          <a:xfrm rot="5400000">
            <a:off x="7732276" y="4702531"/>
            <a:ext cx="386636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333" name="Shape 333"/>
          <p:cNvCxnSpPr/>
          <p:nvPr/>
        </p:nvCxnSpPr>
        <p:spPr>
          <a:xfrm rot="-5400000">
            <a:off x="8304607" y="4799408"/>
            <a:ext cx="153193" cy="1588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Shape 334"/>
          <p:cNvCxnSpPr/>
          <p:nvPr/>
        </p:nvCxnSpPr>
        <p:spPr>
          <a:xfrm rot="-5400000">
            <a:off x="8228407" y="4724003"/>
            <a:ext cx="153193" cy="1588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Shape 335"/>
          <p:cNvCxnSpPr/>
          <p:nvPr/>
        </p:nvCxnSpPr>
        <p:spPr>
          <a:xfrm rot="5400000">
            <a:off x="8113276" y="4688324"/>
            <a:ext cx="386636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</p:spPr>
      </p:cxnSp>
      <p:pic>
        <p:nvPicPr>
          <p:cNvPr id="336" name="Shape 33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053982" y="4592717"/>
            <a:ext cx="579436" cy="57943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5943600" y="4568855"/>
            <a:ext cx="855713" cy="688943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 rot="2515025">
            <a:off x="4010007" y="4479002"/>
            <a:ext cx="492345" cy="64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 flipH="1" rot="2515025">
            <a:off x="4520486" y="4662854"/>
            <a:ext cx="506301" cy="66306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7716785" y="5864255"/>
            <a:ext cx="855713" cy="688943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Shape 2060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Shape 2061"/>
          <p:cNvSpPr/>
          <p:nvPr/>
        </p:nvSpPr>
        <p:spPr>
          <a:xfrm>
            <a:off x="734012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Shape 2062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Shape 2063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Shape 2064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Shape 206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Shape 206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Shape 206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Shape 206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9" name="Shape 206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Shape 207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Shape 207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Shape 20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Shape 20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074" name="Shape 20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Shape 20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friends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 staff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mine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boy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girl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089" name="Shape 20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Shape 20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1" name="Shape 2091"/>
          <p:cNvGrpSpPr/>
          <p:nvPr/>
        </p:nvGrpSpPr>
        <p:grpSpPr>
          <a:xfrm>
            <a:off x="152400" y="5542260"/>
            <a:ext cx="1600199" cy="1171693"/>
            <a:chOff x="152400" y="5542260"/>
            <a:chExt cx="1600199" cy="1171693"/>
          </a:xfrm>
        </p:grpSpPr>
        <p:sp>
          <p:nvSpPr>
            <p:cNvPr id="2092" name="Shape 2092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Shape 2093"/>
            <p:cNvSpPr txBox="1"/>
            <p:nvPr/>
          </p:nvSpPr>
          <p:spPr>
            <a:xfrm>
              <a:off x="152400" y="55626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it</a:t>
              </a:r>
            </a:p>
          </p:txBody>
        </p:sp>
        <p:pic>
          <p:nvPicPr>
            <p:cNvPr id="2094" name="Shape 20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400" y="5816600"/>
              <a:ext cx="897354" cy="8973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5" name="Shape 20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1666" y="1766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Shape 20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4856" y="58166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Shape 20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6988" y="4433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Shape 20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7556" y="3099356"/>
            <a:ext cx="939243" cy="93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Shape 20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74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Shape 21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55374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Shape 21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50000" y="5816600"/>
            <a:ext cx="786686" cy="78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Shape 210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89600" y="5918200"/>
            <a:ext cx="787400" cy="7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3" name="Shape 2103"/>
          <p:cNvGrpSpPr/>
          <p:nvPr/>
        </p:nvGrpSpPr>
        <p:grpSpPr>
          <a:xfrm>
            <a:off x="1981200" y="5542260"/>
            <a:ext cx="1600199" cy="1264267"/>
            <a:chOff x="1981200" y="5542260"/>
            <a:chExt cx="1600199" cy="1264267"/>
          </a:xfrm>
        </p:grpSpPr>
        <p:sp>
          <p:nvSpPr>
            <p:cNvPr id="2104" name="Shape 2104"/>
            <p:cNvSpPr/>
            <p:nvPr/>
          </p:nvSpPr>
          <p:spPr>
            <a:xfrm>
              <a:off x="19812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Shape 2105"/>
            <p:cNvSpPr txBox="1"/>
            <p:nvPr/>
          </p:nvSpPr>
          <p:spPr>
            <a:xfrm>
              <a:off x="19812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</a:t>
              </a:r>
            </a:p>
          </p:txBody>
        </p:sp>
        <p:pic>
          <p:nvPicPr>
            <p:cNvPr id="2106" name="Shape 2106"/>
            <p:cNvPicPr preferRelativeResize="0"/>
            <p:nvPr/>
          </p:nvPicPr>
          <p:blipFill rotWithShape="1">
            <a:blip r:embed="rId13">
              <a:alphaModFix/>
            </a:blip>
            <a:srcRect b="0" l="0" r="0" t="15226"/>
            <a:stretch/>
          </p:blipFill>
          <p:spPr>
            <a:xfrm>
              <a:off x="2261272" y="5816600"/>
              <a:ext cx="1167728" cy="9899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7" name="Shape 2107"/>
          <p:cNvPicPr preferRelativeResize="0"/>
          <p:nvPr/>
        </p:nvPicPr>
        <p:blipFill rotWithShape="1">
          <a:blip r:embed="rId14">
            <a:alphaModFix/>
          </a:blip>
          <a:srcRect b="0" l="0" r="13823" t="26087"/>
          <a:stretch/>
        </p:blipFill>
        <p:spPr>
          <a:xfrm>
            <a:off x="2209800" y="17932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Shape 2108"/>
          <p:cNvSpPr/>
          <p:nvPr/>
        </p:nvSpPr>
        <p:spPr>
          <a:xfrm>
            <a:off x="2895600" y="164088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9" name="Shape 2109"/>
          <p:cNvPicPr preferRelativeResize="0"/>
          <p:nvPr/>
        </p:nvPicPr>
        <p:blipFill rotWithShape="1">
          <a:blip r:embed="rId14">
            <a:alphaModFix/>
          </a:blip>
          <a:srcRect b="0" l="0" r="13823" t="26087"/>
          <a:stretch/>
        </p:blipFill>
        <p:spPr>
          <a:xfrm>
            <a:off x="1905000" y="4433332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Shape 2110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Shape 211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</a:t>
            </a:r>
          </a:p>
        </p:txBody>
      </p:sp>
      <p:grpSp>
        <p:nvGrpSpPr>
          <p:cNvPr id="2112" name="Shape 2112"/>
          <p:cNvGrpSpPr/>
          <p:nvPr/>
        </p:nvGrpSpPr>
        <p:grpSpPr>
          <a:xfrm>
            <a:off x="3771900" y="5542260"/>
            <a:ext cx="1600199" cy="1163340"/>
            <a:chOff x="3771900" y="5542260"/>
            <a:chExt cx="1600199" cy="1163340"/>
          </a:xfrm>
        </p:grpSpPr>
        <p:sp>
          <p:nvSpPr>
            <p:cNvPr id="2113" name="Shape 2113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Shape 2114"/>
            <p:cNvSpPr txBox="1"/>
            <p:nvPr/>
          </p:nvSpPr>
          <p:spPr>
            <a:xfrm>
              <a:off x="37719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</a:t>
              </a:r>
            </a:p>
          </p:txBody>
        </p:sp>
        <p:pic>
          <p:nvPicPr>
            <p:cNvPr id="2115" name="Shape 211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784600" y="5815885"/>
              <a:ext cx="787400" cy="7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Shape 21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419600" y="5815885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7" name="Shape 2117"/>
          <p:cNvPicPr preferRelativeResize="0"/>
          <p:nvPr/>
        </p:nvPicPr>
        <p:blipFill rotWithShape="1">
          <a:blip r:embed="rId16">
            <a:alphaModFix/>
          </a:blip>
          <a:srcRect b="30682" l="29545" r="48142" t="26478"/>
          <a:stretch/>
        </p:blipFill>
        <p:spPr>
          <a:xfrm>
            <a:off x="4374633" y="4515107"/>
            <a:ext cx="426509" cy="81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Shape 2118"/>
          <p:cNvPicPr preferRelativeResize="0"/>
          <p:nvPr/>
        </p:nvPicPr>
        <p:blipFill rotWithShape="1">
          <a:blip r:embed="rId16">
            <a:alphaModFix/>
          </a:blip>
          <a:srcRect b="30682" l="48295" r="27994" t="24787"/>
          <a:stretch/>
        </p:blipFill>
        <p:spPr>
          <a:xfrm>
            <a:off x="6139662" y="4557310"/>
            <a:ext cx="413536" cy="776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9" name="Shape 2119"/>
          <p:cNvGrpSpPr/>
          <p:nvPr/>
        </p:nvGrpSpPr>
        <p:grpSpPr>
          <a:xfrm>
            <a:off x="152401" y="2854919"/>
            <a:ext cx="1600199" cy="1163340"/>
            <a:chOff x="152401" y="2854919"/>
            <a:chExt cx="1600199" cy="1163340"/>
          </a:xfrm>
        </p:grpSpPr>
        <p:sp>
          <p:nvSpPr>
            <p:cNvPr id="2120" name="Shape 2120"/>
            <p:cNvSpPr/>
            <p:nvPr/>
          </p:nvSpPr>
          <p:spPr>
            <a:xfrm>
              <a:off x="152401" y="285491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47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 ‘m</a:t>
              </a:r>
            </a:p>
          </p:txBody>
        </p:sp>
        <p:sp>
          <p:nvSpPr>
            <p:cNvPr id="2121" name="Shape 2121"/>
            <p:cNvSpPr txBox="1"/>
            <p:nvPr/>
          </p:nvSpPr>
          <p:spPr>
            <a:xfrm>
              <a:off x="15240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I’m</a:t>
              </a:r>
            </a:p>
          </p:txBody>
        </p:sp>
        <p:pic>
          <p:nvPicPr>
            <p:cNvPr id="2122" name="Shape 2122"/>
            <p:cNvPicPr preferRelativeResize="0"/>
            <p:nvPr/>
          </p:nvPicPr>
          <p:blipFill rotWithShape="1">
            <a:blip r:embed="rId17">
              <a:alphaModFix/>
            </a:blip>
            <a:srcRect b="0" l="0" r="45584" t="0"/>
            <a:stretch/>
          </p:blipFill>
          <p:spPr>
            <a:xfrm>
              <a:off x="304800" y="3039267"/>
              <a:ext cx="521442" cy="9318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3" name="Shape 2123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2330077" y="31067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Shape 21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590799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Shape 21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641599" y="4433332"/>
            <a:ext cx="787400" cy="7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6" name="Shape 2126"/>
          <p:cNvGrpSpPr/>
          <p:nvPr/>
        </p:nvGrpSpPr>
        <p:grpSpPr>
          <a:xfrm>
            <a:off x="152400" y="4170660"/>
            <a:ext cx="1600199" cy="1183679"/>
            <a:chOff x="152400" y="4170660"/>
            <a:chExt cx="1600199" cy="1183679"/>
          </a:xfrm>
        </p:grpSpPr>
        <p:sp>
          <p:nvSpPr>
            <p:cNvPr id="2127" name="Shape 2127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Shape 2128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we</a:t>
              </a:r>
            </a:p>
          </p:txBody>
        </p:sp>
        <p:pic>
          <p:nvPicPr>
            <p:cNvPr id="2129" name="Shape 2129"/>
            <p:cNvPicPr preferRelativeResize="0"/>
            <p:nvPr/>
          </p:nvPicPr>
          <p:blipFill rotWithShape="1">
            <a:blip r:embed="rId14">
              <a:alphaModFix/>
            </a:blip>
            <a:srcRect b="0" l="0" r="13823" t="26087"/>
            <a:stretch/>
          </p:blipFill>
          <p:spPr>
            <a:xfrm>
              <a:off x="457200" y="4495800"/>
              <a:ext cx="905565" cy="776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Shape 2130"/>
            <p:cNvSpPr/>
            <p:nvPr/>
          </p:nvSpPr>
          <p:spPr>
            <a:xfrm>
              <a:off x="990600" y="4267200"/>
              <a:ext cx="533399" cy="533399"/>
            </a:xfrm>
            <a:prstGeom prst="diamond">
              <a:avLst/>
            </a:prstGeom>
            <a:solidFill>
              <a:srgbClr val="B27B06"/>
            </a:solidFill>
            <a:ln cap="flat" cmpd="sng" w="9525">
              <a:solidFill>
                <a:srgbClr val="B27B0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381000" y="4495800"/>
              <a:ext cx="1143000" cy="838198"/>
            </a:xfrm>
            <a:prstGeom prst="ellipse">
              <a:avLst/>
            </a:prstGeom>
            <a:noFill/>
            <a:ln cap="flat" cmpd="sng" w="57150">
              <a:solidFill>
                <a:srgbClr val="2227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2" name="Shape 2132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5955557" y="3099356"/>
            <a:ext cx="521442" cy="931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3" name="Shape 2133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2134" name="Shape 2134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Shape 2135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my</a:t>
              </a:r>
            </a:p>
          </p:txBody>
        </p:sp>
        <p:pic>
          <p:nvPicPr>
            <p:cNvPr id="2136" name="Shape 21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>
              <a:off x="4571999" y="3226455"/>
              <a:ext cx="787400" cy="7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Shape 2137"/>
            <p:cNvPicPr preferRelativeResize="0"/>
            <p:nvPr/>
          </p:nvPicPr>
          <p:blipFill rotWithShape="1">
            <a:blip r:embed="rId17">
              <a:alphaModFix/>
            </a:blip>
            <a:srcRect b="0" l="0" r="45584" t="0"/>
            <a:stretch/>
          </p:blipFill>
          <p:spPr>
            <a:xfrm>
              <a:off x="4279701" y="3099356"/>
              <a:ext cx="521442" cy="931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8" name="Shape 2138"/>
            <p:cNvSpPr/>
            <p:nvPr/>
          </p:nvSpPr>
          <p:spPr>
            <a:xfrm>
              <a:off x="4038600" y="3200400"/>
              <a:ext cx="1143000" cy="838198"/>
            </a:xfrm>
            <a:prstGeom prst="ellipse">
              <a:avLst/>
            </a:prstGeom>
            <a:noFill/>
            <a:ln cap="flat" cmpd="sng" w="57150">
              <a:solidFill>
                <a:srgbClr val="2227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9" name="Shape 2139"/>
          <p:cNvPicPr preferRelativeResize="0"/>
          <p:nvPr/>
        </p:nvPicPr>
        <p:blipFill rotWithShape="1">
          <a:blip r:embed="rId18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Shape 214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6349999" y="33147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Shape 2141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people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Shape 214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48" name="Shape 214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Shape 214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Shape 215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Shape 215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Shape 215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Shape 215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Shape 215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Shape 215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Shape 215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Shape 215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Shape 215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Shape 215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160" name="Shape 216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Shape 216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162" name="Shape 216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163" name="Shape 216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164" name="Shape 2164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165" name="Shape 2165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166" name="Shape 216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167" name="Shape 216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168" name="Shape 2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Shape 2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0" name="Shape 2170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2171" name="Shape 2171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Shape 2172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friend</a:t>
              </a:r>
            </a:p>
          </p:txBody>
        </p:sp>
        <p:pic>
          <p:nvPicPr>
            <p:cNvPr id="2173" name="Shape 21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30966" y="1766332"/>
              <a:ext cx="900667" cy="900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4" name="Shape 2174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5" name="Shape 2175"/>
          <p:cNvPicPr preferRelativeResize="0"/>
          <p:nvPr/>
        </p:nvPicPr>
        <p:blipFill rotWithShape="1">
          <a:blip r:embed="rId6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Shape 2176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Shape 2177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Shape 2178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Shape 217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Shape 218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Shape 218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Shape 218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Shape 218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Shape 218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89" name="Shape 218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Shape 219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Shape 219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Shape 219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Shape 219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Shape 219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Shape 219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Shape 219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Shape 219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Shape 219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Shape 21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Shape 22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201" name="Shape 22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Shape 22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203" name="Shape 220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204" name="Shape 220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205" name="Shape 220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06" name="Shape 2206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07" name="Shape 220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08" name="Shape 220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09" name="Shape 2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Shape 2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Shape 2211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2" name="Shape 22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Shape 2213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Shape 2214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Shape 2215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Shape 221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Shape 221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Shape 221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Shape 2219"/>
          <p:cNvSpPr txBox="1"/>
          <p:nvPr/>
        </p:nvSpPr>
        <p:spPr>
          <a:xfrm>
            <a:off x="19812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pic>
        <p:nvPicPr>
          <p:cNvPr id="2220" name="Shape 22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Shape 222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Shape 222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28" name="Shape 222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Shape 222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Shape 223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Shape 223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Shape 223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Shape 223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Shape 223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Shape 223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Shape 223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Shape 223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Shape 223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Shape 223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240" name="Shape 224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Shape 224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242" name="Shape 224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243" name="Shape 224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244" name="Shape 2244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45" name="Shape 2245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46" name="Shape 224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47" name="Shape 224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48" name="Shape 2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Shape 22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Shape 2250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1" name="Shape 225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Shape 2252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Shape 2253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Shape 2254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Shape 225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Shape 225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Shape 225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Shape 225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 staff</a:t>
            </a:r>
          </a:p>
        </p:txBody>
      </p:sp>
      <p:pic>
        <p:nvPicPr>
          <p:cNvPr id="2259" name="Shape 22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6451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Shape 226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5" name="Shape 226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Shape 226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67" name="Shape 226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Shape 226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Shape 226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Shape 227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Shape 227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3" name="Shape 22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Shape 227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Shape 227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Shape 227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Shape 227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Shape 227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279" name="Shape 227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Shape 228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281" name="Shape 228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282" name="Shape 22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283" name="Shape 2283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84" name="Shape 2284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85" name="Shape 2285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86" name="Shape 228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87" name="Shape 2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Shape 22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Shape 2289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0" name="Shape 229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91" name="Shape 2291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2" name="Shape 2292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Shape 2293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Shape 229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Shape 229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Shape 229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Shape 2297"/>
          <p:cNvSpPr txBox="1"/>
          <p:nvPr/>
        </p:nvSpPr>
        <p:spPr>
          <a:xfrm>
            <a:off x="1981200" y="1524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pic>
        <p:nvPicPr>
          <p:cNvPr id="2298" name="Shape 22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8633" y="1768435"/>
            <a:ext cx="939243" cy="93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Shape 230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Shape 230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Shape 230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06" name="Shape 230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Shape 230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8" name="Shape 230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Shape 230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0" name="Shape 231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Shape 231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Shape 231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Shape 231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Shape 231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Shape 231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6" name="Shape 231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317" name="Shape 231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8" name="Shape 231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319" name="Shape 231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320" name="Shape 232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321" name="Shape 2321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322" name="Shape 2322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323" name="Shape 232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324" name="Shape 232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325" name="Shape 2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Shape 2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Shape 2327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8" name="Shape 232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Shape 2329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0" name="Shape 2330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Shape 2331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Shape 233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Shape 233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Shape 233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Shape 2335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pic>
        <p:nvPicPr>
          <p:cNvPr id="2336" name="Shape 23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8066" y="178667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Shape 23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18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Shape 23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9900" y="316269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Shape 23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30900" y="4509214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Shape 23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44780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Shape 23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8200" y="3175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Shape 23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16210" y="3107153"/>
            <a:ext cx="931445" cy="93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Shape 23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18200" y="181143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Shape 23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01900" y="3162696"/>
            <a:ext cx="875903" cy="87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Shape 23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4419600"/>
            <a:ext cx="939085" cy="93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Shape 23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25700" y="4509214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Shape 23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28532" y="4478039"/>
            <a:ext cx="855960" cy="85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Shape 23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38400" y="58674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Shape 23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3400" y="5867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Shape 23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823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Shape 2351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driver</a:t>
            </a:r>
          </a:p>
        </p:txBody>
      </p:sp>
      <p:sp>
        <p:nvSpPr>
          <p:cNvPr id="2352" name="Shape 235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OT</a:t>
            </a:r>
          </a:p>
        </p:txBody>
      </p:sp>
      <p:sp>
        <p:nvSpPr>
          <p:cNvPr id="2353" name="Shape 235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handy person</a:t>
            </a:r>
          </a:p>
        </p:txBody>
      </p:sp>
      <p:sp>
        <p:nvSpPr>
          <p:cNvPr id="2354" name="Shape 2354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pilot</a:t>
            </a:r>
          </a:p>
        </p:txBody>
      </p:sp>
      <p:sp>
        <p:nvSpPr>
          <p:cNvPr id="2355" name="Shape 2355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officer</a:t>
            </a:r>
          </a:p>
        </p:txBody>
      </p:sp>
      <p:sp>
        <p:nvSpPr>
          <p:cNvPr id="2356" name="Shape 2356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person</a:t>
            </a:r>
          </a:p>
        </p:txBody>
      </p:sp>
      <p:sp>
        <p:nvSpPr>
          <p:cNvPr id="2357" name="Shape 2357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nurse</a:t>
            </a:r>
          </a:p>
        </p:txBody>
      </p:sp>
      <p:sp>
        <p:nvSpPr>
          <p:cNvPr id="2358" name="Shape 2358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SLT</a:t>
            </a:r>
          </a:p>
        </p:txBody>
      </p:sp>
      <p:grpSp>
        <p:nvGrpSpPr>
          <p:cNvPr id="2359" name="Shape 2359"/>
          <p:cNvGrpSpPr/>
          <p:nvPr/>
        </p:nvGrpSpPr>
        <p:grpSpPr>
          <a:xfrm>
            <a:off x="3771900" y="2875259"/>
            <a:ext cx="1600199" cy="1163340"/>
            <a:chOff x="3771900" y="2875259"/>
            <a:chExt cx="1600199" cy="1163340"/>
          </a:xfrm>
        </p:grpSpPr>
        <p:sp>
          <p:nvSpPr>
            <p:cNvPr id="2360" name="Shape 2360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61" name="Shape 236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165600" y="3154659"/>
              <a:ext cx="863599" cy="86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2" name="Shape 2362"/>
            <p:cNvSpPr txBox="1"/>
            <p:nvPr/>
          </p:nvSpPr>
          <p:spPr>
            <a:xfrm>
              <a:off x="37719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dentist</a:t>
              </a:r>
            </a:p>
          </p:txBody>
        </p:sp>
      </p:grpSp>
      <p:sp>
        <p:nvSpPr>
          <p:cNvPr id="2363" name="Shape 236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</a:t>
            </a:r>
          </a:p>
        </p:txBody>
      </p:sp>
      <p:sp>
        <p:nvSpPr>
          <p:cNvPr id="2364" name="Shape 2364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</a:t>
            </a:r>
          </a:p>
        </p:txBody>
      </p:sp>
      <p:sp>
        <p:nvSpPr>
          <p:cNvPr id="2365" name="Shape 236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caretaker</a:t>
            </a:r>
          </a:p>
        </p:txBody>
      </p:sp>
      <p:sp>
        <p:nvSpPr>
          <p:cNvPr id="2366" name="Shape 2366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</a:t>
            </a:r>
          </a:p>
        </p:txBody>
      </p:sp>
      <p:sp>
        <p:nvSpPr>
          <p:cNvPr id="2367" name="Shape 2367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physio</a:t>
            </a:r>
          </a:p>
        </p:txBody>
      </p:sp>
      <p:sp>
        <p:nvSpPr>
          <p:cNvPr id="2368" name="Shape 2368"/>
          <p:cNvSpPr txBox="1"/>
          <p:nvPr/>
        </p:nvSpPr>
        <p:spPr>
          <a:xfrm>
            <a:off x="7315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cleaner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Shape 237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Shape 237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75" name="Shape 237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Shape 237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Shape 237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Shape 237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Shape 237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Shape 238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Shape 238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Shape 238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Shape 23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Shape 238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Shape 238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387" name="Shape 238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Shape 238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389" name="Shape 238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390" name="Shape 239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391" name="Shape 2391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392" name="Shape 2392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393" name="Shape 239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394" name="Shape 23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395" name="Shape 2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Shape 2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Shape 2397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8" name="Shape 239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Shape 2399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Shape 2400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Shape 2401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Shape 240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Shape 240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Shape 240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Shape 2405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Dad</a:t>
            </a:r>
          </a:p>
        </p:txBody>
      </p:sp>
      <p:pic>
        <p:nvPicPr>
          <p:cNvPr id="2406" name="Shape 2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3162697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Shape 2407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child</a:t>
            </a:r>
          </a:p>
        </p:txBody>
      </p:sp>
      <p:sp>
        <p:nvSpPr>
          <p:cNvPr id="2408" name="Shape 2408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baby</a:t>
            </a:r>
          </a:p>
        </p:txBody>
      </p:sp>
      <p:sp>
        <p:nvSpPr>
          <p:cNvPr id="2409" name="Shape 2409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sister</a:t>
            </a:r>
          </a:p>
        </p:txBody>
      </p:sp>
      <p:sp>
        <p:nvSpPr>
          <p:cNvPr id="2410" name="Shape 241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sp>
        <p:nvSpPr>
          <p:cNvPr id="2411" name="Shape 2411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Mum</a:t>
            </a:r>
          </a:p>
        </p:txBody>
      </p:sp>
      <p:sp>
        <p:nvSpPr>
          <p:cNvPr id="2412" name="Shape 2412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lady</a:t>
            </a:r>
          </a:p>
        </p:txBody>
      </p:sp>
      <p:sp>
        <p:nvSpPr>
          <p:cNvPr id="2413" name="Shape 2413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</a:t>
            </a:r>
          </a:p>
        </p:txBody>
      </p:sp>
      <p:sp>
        <p:nvSpPr>
          <p:cNvPr id="2414" name="Shape 2414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Grandad</a:t>
            </a:r>
          </a:p>
        </p:txBody>
      </p:sp>
      <p:sp>
        <p:nvSpPr>
          <p:cNvPr id="2415" name="Shape 2415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Granma</a:t>
            </a:r>
          </a:p>
        </p:txBody>
      </p:sp>
      <p:pic>
        <p:nvPicPr>
          <p:cNvPr id="2416" name="Shape 24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3000" y="4509214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Shape 24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78300" y="44958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Shape 24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783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Shape 24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000" y="1836122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Shape 24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3600" y="1836122"/>
            <a:ext cx="843577" cy="84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Shape 24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72400" y="1784091"/>
            <a:ext cx="882908" cy="88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Shape 2422"/>
          <p:cNvPicPr preferRelativeResize="0"/>
          <p:nvPr/>
        </p:nvPicPr>
        <p:blipFill rotWithShape="1">
          <a:blip r:embed="rId13">
            <a:alphaModFix/>
          </a:blip>
          <a:srcRect b="27344" l="21874" r="26562" t="25780"/>
          <a:stretch/>
        </p:blipFill>
        <p:spPr>
          <a:xfrm>
            <a:off x="7709454" y="3193474"/>
            <a:ext cx="8382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3" name="Shape 2423"/>
          <p:cNvGrpSpPr/>
          <p:nvPr/>
        </p:nvGrpSpPr>
        <p:grpSpPr>
          <a:xfrm>
            <a:off x="1981200" y="2875259"/>
            <a:ext cx="1600199" cy="1163340"/>
            <a:chOff x="1981200" y="2875259"/>
            <a:chExt cx="1600199" cy="1163340"/>
          </a:xfrm>
        </p:grpSpPr>
        <p:sp>
          <p:nvSpPr>
            <p:cNvPr id="2424" name="Shape 2424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Shape 2425"/>
            <p:cNvSpPr txBox="1"/>
            <p:nvPr/>
          </p:nvSpPr>
          <p:spPr>
            <a:xfrm>
              <a:off x="19812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brother</a:t>
              </a:r>
            </a:p>
          </p:txBody>
        </p:sp>
        <p:pic>
          <p:nvPicPr>
            <p:cNvPr id="2426" name="Shape 24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297984" y="3086496"/>
              <a:ext cx="952103" cy="952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7" name="Shape 24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900" y="30734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Shape 24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3815251">
            <a:off x="5943599" y="3162696"/>
            <a:ext cx="838199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Shape 2433"/>
          <p:cNvSpPr/>
          <p:nvPr/>
        </p:nvSpPr>
        <p:spPr>
          <a:xfrm>
            <a:off x="7333456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Shape 2434"/>
          <p:cNvSpPr/>
          <p:nvPr/>
        </p:nvSpPr>
        <p:spPr>
          <a:xfrm>
            <a:off x="7340600" y="4176762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Shape 2435"/>
          <p:cNvSpPr/>
          <p:nvPr/>
        </p:nvSpPr>
        <p:spPr>
          <a:xfrm>
            <a:off x="152401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Shape 2436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Shape 243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Shape 243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9" name="Shape 243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Shape 244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Shape 244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Shape 244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Shape 2443"/>
          <p:cNvSpPr/>
          <p:nvPr/>
        </p:nvSpPr>
        <p:spPr>
          <a:xfrm>
            <a:off x="1956277" y="1524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Shape 2444"/>
          <p:cNvSpPr/>
          <p:nvPr/>
        </p:nvSpPr>
        <p:spPr>
          <a:xfrm>
            <a:off x="1956277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Shape 244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Shape 244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Shape 2447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Shape 2448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Shape 244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Shape 2450"/>
          <p:cNvSpPr/>
          <p:nvPr/>
        </p:nvSpPr>
        <p:spPr>
          <a:xfrm>
            <a:off x="152401" y="2891134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Shape 245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Shape 245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453" name="Shape 245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Shape 245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455" name="Shape 245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456" name="Shape 245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457" name="Shape 2457"/>
          <p:cNvSpPr txBox="1"/>
          <p:nvPr/>
        </p:nvSpPr>
        <p:spPr>
          <a:xfrm>
            <a:off x="5562600" y="14935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don’t feel well</a:t>
            </a:r>
          </a:p>
        </p:txBody>
      </p:sp>
      <p:sp>
        <p:nvSpPr>
          <p:cNvPr id="2458" name="Shape 2458"/>
          <p:cNvSpPr txBox="1"/>
          <p:nvPr/>
        </p:nvSpPr>
        <p:spPr>
          <a:xfrm>
            <a:off x="55626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I’ve got a problem with my	</a:t>
            </a:r>
          </a:p>
        </p:txBody>
      </p:sp>
      <p:sp>
        <p:nvSpPr>
          <p:cNvPr id="2459" name="Shape 2459"/>
          <p:cNvSpPr txBox="1"/>
          <p:nvPr/>
        </p:nvSpPr>
        <p:spPr>
          <a:xfrm>
            <a:off x="19812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 to chill out on my bed</a:t>
            </a:r>
          </a:p>
        </p:txBody>
      </p:sp>
      <p:sp>
        <p:nvSpPr>
          <p:cNvPr id="2460" name="Shape 2460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a shave</a:t>
            </a:r>
          </a:p>
        </p:txBody>
      </p:sp>
      <p:sp>
        <p:nvSpPr>
          <p:cNvPr id="2461" name="Shape 2461"/>
          <p:cNvSpPr txBox="1"/>
          <p:nvPr/>
        </p:nvSpPr>
        <p:spPr>
          <a:xfrm>
            <a:off x="1956277" y="154434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the toilet</a:t>
            </a:r>
          </a:p>
        </p:txBody>
      </p:sp>
      <p:sp>
        <p:nvSpPr>
          <p:cNvPr id="2462" name="Shape 2462"/>
          <p:cNvSpPr txBox="1"/>
          <p:nvPr/>
        </p:nvSpPr>
        <p:spPr>
          <a:xfrm>
            <a:off x="152401" y="55626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get changed</a:t>
            </a:r>
          </a:p>
        </p:txBody>
      </p:sp>
      <p:pic>
        <p:nvPicPr>
          <p:cNvPr id="2463" name="Shape 2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Shape 2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Shape 246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Shape 24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Shape 2467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some help</a:t>
            </a:r>
          </a:p>
        </p:txBody>
      </p:sp>
      <p:pic>
        <p:nvPicPr>
          <p:cNvPr id="2468" name="Shape 24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Shape 2469"/>
          <p:cNvSpPr txBox="1"/>
          <p:nvPr/>
        </p:nvSpPr>
        <p:spPr>
          <a:xfrm>
            <a:off x="5562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my medication</a:t>
            </a:r>
          </a:p>
        </p:txBody>
      </p:sp>
      <p:sp>
        <p:nvSpPr>
          <p:cNvPr id="2470" name="Shape 2470"/>
          <p:cNvSpPr txBox="1"/>
          <p:nvPr/>
        </p:nvSpPr>
        <p:spPr>
          <a:xfrm>
            <a:off x="7340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Please can you clean my glasses</a:t>
            </a:r>
          </a:p>
        </p:txBody>
      </p:sp>
      <p:sp>
        <p:nvSpPr>
          <p:cNvPr id="2471" name="Shape 2471"/>
          <p:cNvSpPr txBox="1"/>
          <p:nvPr/>
        </p:nvSpPr>
        <p:spPr>
          <a:xfrm>
            <a:off x="19812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a shower</a:t>
            </a:r>
          </a:p>
        </p:txBody>
      </p:sp>
      <p:sp>
        <p:nvSpPr>
          <p:cNvPr id="2472" name="Shape 2472"/>
          <p:cNvSpPr txBox="1"/>
          <p:nvPr/>
        </p:nvSpPr>
        <p:spPr>
          <a:xfrm>
            <a:off x="37338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love a bath</a:t>
            </a:r>
          </a:p>
        </p:txBody>
      </p:sp>
      <p:sp>
        <p:nvSpPr>
          <p:cNvPr id="2473" name="Shape 2473"/>
          <p:cNvSpPr txBox="1"/>
          <p:nvPr/>
        </p:nvSpPr>
        <p:spPr>
          <a:xfrm>
            <a:off x="3771900" y="555474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you do my hair please</a:t>
            </a:r>
          </a:p>
        </p:txBody>
      </p:sp>
      <p:pic>
        <p:nvPicPr>
          <p:cNvPr id="2474" name="Shape 2474"/>
          <p:cNvPicPr preferRelativeResize="0"/>
          <p:nvPr/>
        </p:nvPicPr>
        <p:blipFill rotWithShape="1">
          <a:blip r:embed="rId7">
            <a:alphaModFix/>
          </a:blip>
          <a:srcRect b="39667" l="0" r="0" t="0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Shape 24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74101"/>
            <a:ext cx="878700" cy="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Shape 2476"/>
          <p:cNvSpPr txBox="1"/>
          <p:nvPr/>
        </p:nvSpPr>
        <p:spPr>
          <a:xfrm>
            <a:off x="152400" y="417676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you do my nails please</a:t>
            </a:r>
          </a:p>
        </p:txBody>
      </p:sp>
      <p:pic>
        <p:nvPicPr>
          <p:cNvPr id="2477" name="Shape 24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17187" y="5815569"/>
            <a:ext cx="902512" cy="90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Shape 24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3213549">
            <a:off x="3895733" y="5918457"/>
            <a:ext cx="621552" cy="62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Shape 24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76600"/>
            <a:ext cx="719435" cy="71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Shape 24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2200" y="4430882"/>
            <a:ext cx="909221" cy="90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1" name="Shape 248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Shape 248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22750" y="3113384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Shape 248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49721" y="3565526"/>
            <a:ext cx="473073" cy="47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Shape 248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97321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Shape 248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62199" y="3185883"/>
            <a:ext cx="909222" cy="90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Shape 248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725" y="1797308"/>
            <a:ext cx="890030" cy="8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Shape 248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9275" y="5959476"/>
            <a:ext cx="746123" cy="7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Shape 2488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2489" name="Shape 2489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 parts</a:t>
            </a:r>
          </a:p>
        </p:txBody>
      </p:sp>
      <p:sp>
        <p:nvSpPr>
          <p:cNvPr id="2490" name="Shape 2490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</a:t>
            </a:r>
          </a:p>
        </p:txBody>
      </p:sp>
      <p:pic>
        <p:nvPicPr>
          <p:cNvPr id="2491" name="Shape 249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39606" y="1799053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Shape 249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9589" y="3155651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Shape 249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16849" y="465663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Shape 249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11243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Shape 249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51982" y="4563526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Shape 249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81650" y="45910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Shape 249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531848" y="4550648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Shape 249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065400" y="4572000"/>
            <a:ext cx="640200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Shape 2503"/>
          <p:cNvSpPr/>
          <p:nvPr/>
        </p:nvSpPr>
        <p:spPr>
          <a:xfrm>
            <a:off x="1981200" y="1517204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Shape 250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Shape 250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Shape 250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7" name="Shape 250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8" name="Shape 250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509" name="Shape 250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0" name="Shape 251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1" name="Shape 251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Shape 251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Shape 251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Shape 251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Shape 251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Shape 251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Shape 251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Shape 251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Shape 251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Shape 252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Shape 252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522" name="Shape 252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Shape 252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524" name="Shape 252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525" name="Shape 252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526" name="Shape 252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527" name="Shape 252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528" name="Shape 2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Shape 25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Shape 253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531" name="Shape 253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2532" name="Shape 253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3" name="Shape 2533"/>
          <p:cNvSpPr txBox="1"/>
          <p:nvPr/>
        </p:nvSpPr>
        <p:spPr>
          <a:xfrm>
            <a:off x="1981200" y="1514098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have pain in my </a:t>
            </a:r>
          </a:p>
        </p:txBody>
      </p:sp>
      <p:pic>
        <p:nvPicPr>
          <p:cNvPr id="2534" name="Shape 25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6675" y="1796482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Shape 25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3137" y="4487860"/>
            <a:ext cx="777875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Shape 25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2550" y="3178819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Shape 25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5867400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Shape 25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0425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Shape 25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4984" y="4495800"/>
            <a:ext cx="881063" cy="88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Shape 25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400" y="1791097"/>
            <a:ext cx="921614" cy="92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Shape 25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2199" y="1676400"/>
            <a:ext cx="1058862" cy="105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Shape 2542"/>
          <p:cNvSpPr/>
          <p:nvPr/>
        </p:nvSpPr>
        <p:spPr>
          <a:xfrm>
            <a:off x="2354984" y="1872991"/>
            <a:ext cx="616815" cy="540000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Shape 2543"/>
          <p:cNvSpPr txBox="1"/>
          <p:nvPr/>
        </p:nvSpPr>
        <p:spPr>
          <a:xfrm>
            <a:off x="5562600" y="291705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sick </a:t>
            </a:r>
          </a:p>
        </p:txBody>
      </p:sp>
      <p:pic>
        <p:nvPicPr>
          <p:cNvPr id="2544" name="Shape 25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91267" y="2194108"/>
            <a:ext cx="422167" cy="4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Shape 25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76800" y="1926674"/>
            <a:ext cx="412733" cy="41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Shape 25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4391335" y="1882207"/>
            <a:ext cx="409264" cy="4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Shape 2547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3810000" y="1600200"/>
            <a:ext cx="584195" cy="10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Shape 2548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headache </a:t>
            </a:r>
          </a:p>
        </p:txBody>
      </p:sp>
      <p:sp>
        <p:nvSpPr>
          <p:cNvPr id="2549" name="Shape 2549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feel </a:t>
            </a:r>
          </a:p>
        </p:txBody>
      </p:sp>
      <p:sp>
        <p:nvSpPr>
          <p:cNvPr id="2550" name="Shape 2550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earache</a:t>
            </a:r>
          </a:p>
        </p:txBody>
      </p:sp>
      <p:sp>
        <p:nvSpPr>
          <p:cNvPr id="2551" name="Shape 2551"/>
          <p:cNvSpPr txBox="1"/>
          <p:nvPr/>
        </p:nvSpPr>
        <p:spPr>
          <a:xfrm>
            <a:off x="1981200" y="41778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cold </a:t>
            </a:r>
          </a:p>
        </p:txBody>
      </p:sp>
      <p:sp>
        <p:nvSpPr>
          <p:cNvPr id="2552" name="Shape 255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itch </a:t>
            </a:r>
          </a:p>
        </p:txBody>
      </p:sp>
      <p:sp>
        <p:nvSpPr>
          <p:cNvPr id="2553" name="Shape 2553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pain </a:t>
            </a:r>
          </a:p>
        </p:txBody>
      </p:sp>
      <p:sp>
        <p:nvSpPr>
          <p:cNvPr id="2554" name="Shape 2554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stomach ache </a:t>
            </a:r>
          </a:p>
        </p:txBody>
      </p:sp>
      <p:sp>
        <p:nvSpPr>
          <p:cNvPr id="2555" name="Shape 2555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6" name="Shape 2556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toothache </a:t>
            </a:r>
          </a:p>
        </p:txBody>
      </p:sp>
      <p:pic>
        <p:nvPicPr>
          <p:cNvPr id="2557" name="Shape 255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2764" y="5770564"/>
            <a:ext cx="935036" cy="93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Shape 255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12764" y="4419600"/>
            <a:ext cx="915987" cy="91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Shape 255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Shape 256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30335" y="311055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Shape 256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44738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2" name="Shape 2562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chest pain</a:t>
            </a:r>
          </a:p>
        </p:txBody>
      </p:sp>
      <p:sp>
        <p:nvSpPr>
          <p:cNvPr id="2563" name="Shape 2563"/>
          <p:cNvSpPr txBox="1"/>
          <p:nvPr/>
        </p:nvSpPr>
        <p:spPr>
          <a:xfrm>
            <a:off x="73406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ouch </a:t>
            </a:r>
          </a:p>
        </p:txBody>
      </p:sp>
      <p:sp>
        <p:nvSpPr>
          <p:cNvPr id="2564" name="Shape 2564"/>
          <p:cNvSpPr txBox="1"/>
          <p:nvPr/>
        </p:nvSpPr>
        <p:spPr>
          <a:xfrm>
            <a:off x="37719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cramp</a:t>
            </a:r>
          </a:p>
        </p:txBody>
      </p:sp>
      <p:sp>
        <p:nvSpPr>
          <p:cNvPr id="2565" name="Shape 256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sore throat </a:t>
            </a:r>
          </a:p>
        </p:txBody>
      </p:sp>
      <p:sp>
        <p:nvSpPr>
          <p:cNvPr id="2566" name="Shape 2566"/>
          <p:cNvSpPr/>
          <p:nvPr/>
        </p:nvSpPr>
        <p:spPr>
          <a:xfrm rot="-767533">
            <a:off x="2306521" y="3219228"/>
            <a:ext cx="435244" cy="626561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7" name="Shape 2567"/>
          <p:cNvSpPr/>
          <p:nvPr/>
        </p:nvSpPr>
        <p:spPr>
          <a:xfrm rot="-767533">
            <a:off x="698684" y="3236608"/>
            <a:ext cx="263820" cy="516743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Shape 2568"/>
          <p:cNvSpPr/>
          <p:nvPr/>
        </p:nvSpPr>
        <p:spPr>
          <a:xfrm rot="-767533">
            <a:off x="4131735" y="5975066"/>
            <a:ext cx="262774" cy="318550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9" name="Shape 2569"/>
          <p:cNvSpPr/>
          <p:nvPr/>
        </p:nvSpPr>
        <p:spPr>
          <a:xfrm flipH="1" rot="-767533">
            <a:off x="4594917" y="5983310"/>
            <a:ext cx="328863" cy="24388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0" name="Shape 2570"/>
          <p:cNvSpPr/>
          <p:nvPr/>
        </p:nvSpPr>
        <p:spPr>
          <a:xfrm flipH="1" rot="-767533">
            <a:off x="2976482" y="6266595"/>
            <a:ext cx="377982" cy="18271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Shape 257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6" name="Shape 257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Shape 2577"/>
          <p:cNvSpPr/>
          <p:nvPr/>
        </p:nvSpPr>
        <p:spPr>
          <a:xfrm>
            <a:off x="152398" y="4191000"/>
            <a:ext cx="1600201" cy="1219199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Shape 257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9" name="Shape 257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Shape 258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1" name="Shape 258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Shape 258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</a:t>
            </a:r>
          </a:p>
        </p:txBody>
      </p:sp>
      <p:sp>
        <p:nvSpPr>
          <p:cNvPr id="2583" name="Shape 2583"/>
          <p:cNvSpPr/>
          <p:nvPr/>
        </p:nvSpPr>
        <p:spPr>
          <a:xfrm>
            <a:off x="5562600" y="4196328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84" name="Shape 258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6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585" name="Shape 258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6" name="Shape 258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6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</a:t>
            </a:r>
          </a:p>
        </p:txBody>
      </p:sp>
      <p:sp>
        <p:nvSpPr>
          <p:cNvPr id="2587" name="Shape 2587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</a:t>
            </a:r>
          </a:p>
        </p:txBody>
      </p:sp>
      <p:sp>
        <p:nvSpPr>
          <p:cNvPr id="2588" name="Shape 258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6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2589" name="Shape 25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0" name="Shape 25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591" name="Shape 25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2" name="Shape 25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593" name="Shape 259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594" name="Shape 259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595" name="Shape 259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Position words</a:t>
            </a:r>
          </a:p>
        </p:txBody>
      </p:sp>
      <p:sp>
        <p:nvSpPr>
          <p:cNvPr id="2596" name="Shape 2596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</a:t>
            </a:r>
          </a:p>
        </p:txBody>
      </p:sp>
      <p:sp>
        <p:nvSpPr>
          <p:cNvPr id="2597" name="Shape 2597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none</a:t>
            </a:r>
          </a:p>
        </p:txBody>
      </p:sp>
      <p:sp>
        <p:nvSpPr>
          <p:cNvPr id="2598" name="Shape 259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that</a:t>
            </a:r>
          </a:p>
        </p:txBody>
      </p:sp>
      <p:sp>
        <p:nvSpPr>
          <p:cNvPr id="2599" name="Shape 2599"/>
          <p:cNvSpPr txBox="1"/>
          <p:nvPr/>
        </p:nvSpPr>
        <p:spPr>
          <a:xfrm>
            <a:off x="19812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</a:t>
            </a:r>
          </a:p>
        </p:txBody>
      </p:sp>
      <p:sp>
        <p:nvSpPr>
          <p:cNvPr id="2600" name="Shape 260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</a:t>
            </a:r>
          </a:p>
        </p:txBody>
      </p:sp>
      <p:sp>
        <p:nvSpPr>
          <p:cNvPr id="2601" name="Shape 26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602" name="Shape 26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603" name="Shape 2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Shape 26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Shape 260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6" name="Shape 260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Shape 260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pic>
        <p:nvPicPr>
          <p:cNvPr id="2608" name="Shape 26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609" name="Shape 2609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0" name="Shape 261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2611" name="Shape 2611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2612" name="Shape 2612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3" name="Shape 2613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</a:t>
            </a:r>
          </a:p>
        </p:txBody>
      </p:sp>
      <p:sp>
        <p:nvSpPr>
          <p:cNvPr id="2614" name="Shape 261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5" name="Shape 26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3800" y="18542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6" name="Shape 2616"/>
          <p:cNvSpPr txBox="1"/>
          <p:nvPr/>
        </p:nvSpPr>
        <p:spPr>
          <a:xfrm>
            <a:off x="1956277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Position words</a:t>
            </a:r>
          </a:p>
        </p:txBody>
      </p:sp>
      <p:pic>
        <p:nvPicPr>
          <p:cNvPr id="2617" name="Shape 26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Shape 26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6700" y="4509214"/>
            <a:ext cx="495299" cy="4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Shape 26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0" name="Shape 2620"/>
          <p:cNvSpPr/>
          <p:nvPr/>
        </p:nvSpPr>
        <p:spPr>
          <a:xfrm>
            <a:off x="533400" y="3193474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Shape 2621"/>
          <p:cNvSpPr/>
          <p:nvPr/>
        </p:nvSpPr>
        <p:spPr>
          <a:xfrm>
            <a:off x="762000" y="4529553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Shape 2622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Shape 2623"/>
          <p:cNvSpPr/>
          <p:nvPr/>
        </p:nvSpPr>
        <p:spPr>
          <a:xfrm>
            <a:off x="4054519" y="3429000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4" name="Shape 2624"/>
          <p:cNvCxnSpPr/>
          <p:nvPr/>
        </p:nvCxnSpPr>
        <p:spPr>
          <a:xfrm flipH="1">
            <a:off x="4545011" y="3234640"/>
            <a:ext cx="636588" cy="4991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625" name="Shape 2625"/>
          <p:cNvSpPr/>
          <p:nvPr/>
        </p:nvSpPr>
        <p:spPr>
          <a:xfrm>
            <a:off x="2667000" y="3615153"/>
            <a:ext cx="365080" cy="347245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6" name="Shape 2626"/>
          <p:cNvCxnSpPr/>
          <p:nvPr/>
        </p:nvCxnSpPr>
        <p:spPr>
          <a:xfrm rot="5400000">
            <a:off x="2581104" y="3341515"/>
            <a:ext cx="478180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grpSp>
        <p:nvGrpSpPr>
          <p:cNvPr id="2627" name="Shape 2627"/>
          <p:cNvGrpSpPr/>
          <p:nvPr/>
        </p:nvGrpSpPr>
        <p:grpSpPr>
          <a:xfrm>
            <a:off x="1981200" y="4170660"/>
            <a:ext cx="1600199" cy="1183679"/>
            <a:chOff x="1981200" y="4170660"/>
            <a:chExt cx="1600199" cy="1183679"/>
          </a:xfrm>
        </p:grpSpPr>
        <p:sp>
          <p:nvSpPr>
            <p:cNvPr id="2628" name="Shape 2628"/>
            <p:cNvSpPr/>
            <p:nvPr/>
          </p:nvSpPr>
          <p:spPr>
            <a:xfrm>
              <a:off x="1981200" y="4191000"/>
              <a:ext cx="1600199" cy="1163340"/>
            </a:xfrm>
            <a:prstGeom prst="rect">
              <a:avLst/>
            </a:prstGeom>
            <a:solidFill>
              <a:srgbClr val="0080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Shape 2629"/>
            <p:cNvSpPr txBox="1"/>
            <p:nvPr/>
          </p:nvSpPr>
          <p:spPr>
            <a:xfrm>
              <a:off x="19812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</a:t>
              </a:r>
            </a:p>
          </p:txBody>
        </p:sp>
        <p:pic>
          <p:nvPicPr>
            <p:cNvPr id="2630" name="Shape 26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62677" y="4365605"/>
              <a:ext cx="968394" cy="968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1" name="Shape 26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783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Shape 2632"/>
          <p:cNvSpPr txBox="1"/>
          <p:nvPr/>
        </p:nvSpPr>
        <p:spPr>
          <a:xfrm>
            <a:off x="5562600" y="14478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away</a:t>
            </a:r>
          </a:p>
        </p:txBody>
      </p:sp>
      <p:grpSp>
        <p:nvGrpSpPr>
          <p:cNvPr id="2633" name="Shape 2633"/>
          <p:cNvGrpSpPr/>
          <p:nvPr/>
        </p:nvGrpSpPr>
        <p:grpSpPr>
          <a:xfrm>
            <a:off x="3771900" y="1502945"/>
            <a:ext cx="1600199" cy="1164053"/>
            <a:chOff x="3771900" y="1502945"/>
            <a:chExt cx="1600199" cy="1164053"/>
          </a:xfrm>
        </p:grpSpPr>
        <p:sp>
          <p:nvSpPr>
            <p:cNvPr id="2634" name="Shape 2634"/>
            <p:cNvSpPr/>
            <p:nvPr/>
          </p:nvSpPr>
          <p:spPr>
            <a:xfrm>
              <a:off x="3771900" y="1503659"/>
              <a:ext cx="1600199" cy="1163340"/>
            </a:xfrm>
            <a:prstGeom prst="rect">
              <a:avLst/>
            </a:prstGeom>
            <a:solidFill>
              <a:srgbClr val="FFEF07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Shape 2635"/>
            <p:cNvSpPr txBox="1"/>
            <p:nvPr/>
          </p:nvSpPr>
          <p:spPr>
            <a:xfrm>
              <a:off x="3771900" y="1502945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fun</a:t>
              </a:r>
            </a:p>
          </p:txBody>
        </p:sp>
        <p:pic>
          <p:nvPicPr>
            <p:cNvPr id="2636" name="Shape 26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40200" y="1797308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7" name="Shape 26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8592" y="1752600"/>
            <a:ext cx="819407" cy="819407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Shape 2638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</a:t>
            </a:r>
          </a:p>
        </p:txBody>
      </p:sp>
      <p:sp>
        <p:nvSpPr>
          <p:cNvPr id="2639" name="Shape 2639"/>
          <p:cNvSpPr txBox="1"/>
          <p:nvPr/>
        </p:nvSpPr>
        <p:spPr>
          <a:xfrm>
            <a:off x="73406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</a:p>
        </p:txBody>
      </p:sp>
      <p:sp>
        <p:nvSpPr>
          <p:cNvPr id="2640" name="Shape 2640"/>
          <p:cNvSpPr/>
          <p:nvPr/>
        </p:nvSpPr>
        <p:spPr>
          <a:xfrm>
            <a:off x="7772400" y="5901153"/>
            <a:ext cx="685799" cy="5758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1" name="Shape 2641"/>
          <p:cNvSpPr txBox="1"/>
          <p:nvPr/>
        </p:nvSpPr>
        <p:spPr>
          <a:xfrm>
            <a:off x="5562600" y="419632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</a:t>
            </a:r>
          </a:p>
        </p:txBody>
      </p:sp>
      <p:pic>
        <p:nvPicPr>
          <p:cNvPr id="2642" name="Shape 26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37300" y="4529553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Shape 264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23717" y="4483814"/>
            <a:ext cx="944562" cy="94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37719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67" name="Shape 3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Anniversaire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âge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Jhabite avec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Animal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École/université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da" sz="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Aides à la communication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musique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film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loisirs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télé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3771900" y="556260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Parle-moi de toi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handicap</a:t>
            </a:r>
          </a:p>
        </p:txBody>
      </p:sp>
      <p:sp>
        <p:nvSpPr>
          <p:cNvPr id="387" name="Shape 38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Nom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Jhabite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3810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4185435"/>
            <a:ext cx="1032755" cy="103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11">
            <a:alphaModFix/>
          </a:blip>
          <a:srcRect b="35537" l="0" r="45584" t="0"/>
          <a:stretch/>
        </p:blipFill>
        <p:spPr>
          <a:xfrm>
            <a:off x="2362200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43600" y="1676400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0062" y="3023306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13">
            <a:alphaModFix/>
          </a:blip>
          <a:srcRect b="0" l="61914" r="0" t="38325"/>
          <a:stretch/>
        </p:blipFill>
        <p:spPr>
          <a:xfrm>
            <a:off x="758233" y="3495053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13">
            <a:alphaModFix/>
          </a:blip>
          <a:srcRect b="0" l="0" r="31944" t="0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92575" y="2895600"/>
            <a:ext cx="1012825" cy="10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48337" y="2819400"/>
            <a:ext cx="1262063" cy="126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 rotWithShape="1">
          <a:blip r:embed="rId16">
            <a:alphaModFix/>
          </a:blip>
          <a:srcRect b="0" l="0" r="49804" t="0"/>
          <a:stretch/>
        </p:blipFill>
        <p:spPr>
          <a:xfrm>
            <a:off x="7848600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14791" y="5820191"/>
            <a:ext cx="656809" cy="65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7812" y="58404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43000" y="58531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622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21150" y="4316491"/>
            <a:ext cx="901700" cy="9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24917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90485" y="44061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438400" y="58547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24600" y="43434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22098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éléphone portable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flipH="1">
            <a:off x="3771898" y="5922591"/>
            <a:ext cx="630609" cy="63060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/>
          <p:nvPr/>
        </p:nvSpPr>
        <p:spPr>
          <a:xfrm>
            <a:off x="4343400" y="6228348"/>
            <a:ext cx="381000" cy="324851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699671" y="5995071"/>
            <a:ext cx="634327" cy="63432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7340121" y="285491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Travail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Shape 26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9" name="Shape 264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0" name="Shape 265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1" name="Shape 265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2" name="Shape 265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3" name="Shape 265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4" name="Shape 265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5" name="Shape 265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6" name="Shape 265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7" name="Shape 265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8" name="Shape 265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9" name="Shape 265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0" name="Shape 266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1" name="Shape 266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2" name="Shape 266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Shape 266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Shape 266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665" name="Shape 266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6" name="Shape 266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667" name="Shape 266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668" name="Shape 266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669" name="Shape 266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</a:t>
            </a:r>
          </a:p>
        </p:txBody>
      </p:sp>
      <p:sp>
        <p:nvSpPr>
          <p:cNvPr id="2670" name="Shape 267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</a:t>
            </a:r>
          </a:p>
        </p:txBody>
      </p:sp>
      <p:sp>
        <p:nvSpPr>
          <p:cNvPr id="2671" name="Shape 267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</a:t>
            </a:r>
          </a:p>
        </p:txBody>
      </p:sp>
      <p:sp>
        <p:nvSpPr>
          <p:cNvPr id="2672" name="Shape 267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</a:t>
            </a:r>
          </a:p>
        </p:txBody>
      </p:sp>
      <p:sp>
        <p:nvSpPr>
          <p:cNvPr id="2673" name="Shape 267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middle</a:t>
            </a:r>
          </a:p>
        </p:txBody>
      </p:sp>
      <p:sp>
        <p:nvSpPr>
          <p:cNvPr id="2674" name="Shape 267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</a:p>
        </p:txBody>
      </p:sp>
      <p:sp>
        <p:nvSpPr>
          <p:cNvPr id="2675" name="Shape 267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</a:t>
            </a:r>
          </a:p>
        </p:txBody>
      </p:sp>
      <p:sp>
        <p:nvSpPr>
          <p:cNvPr id="2676" name="Shape 267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</a:p>
        </p:txBody>
      </p:sp>
      <p:sp>
        <p:nvSpPr>
          <p:cNvPr id="2677" name="Shape 267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bottom</a:t>
            </a:r>
          </a:p>
        </p:txBody>
      </p:sp>
      <p:sp>
        <p:nvSpPr>
          <p:cNvPr id="2678" name="Shape 267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</a:t>
            </a:r>
          </a:p>
        </p:txBody>
      </p:sp>
      <p:sp>
        <p:nvSpPr>
          <p:cNvPr id="2679" name="Shape 267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</a:t>
            </a:r>
          </a:p>
        </p:txBody>
      </p:sp>
      <p:sp>
        <p:nvSpPr>
          <p:cNvPr id="2680" name="Shape 268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681" name="Shape 268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682" name="Shape 2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Shape 2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Shape 268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5" name="Shape 268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6" name="Shape 268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Shape 26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35408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Shape 26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7892" y="1828800"/>
            <a:ext cx="705108" cy="70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Shape 26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0" name="Shape 2690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2691" name="Shape 2691"/>
            <p:cNvSpPr/>
            <p:nvPr/>
          </p:nvSpPr>
          <p:spPr>
            <a:xfrm>
              <a:off x="7340600" y="1503659"/>
              <a:ext cx="1600199" cy="1163340"/>
            </a:xfrm>
            <a:prstGeom prst="rect">
              <a:avLst/>
            </a:prstGeom>
            <a:solidFill>
              <a:srgbClr val="0080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Shape 2692"/>
            <p:cNvSpPr txBox="1"/>
            <p:nvPr/>
          </p:nvSpPr>
          <p:spPr>
            <a:xfrm>
              <a:off x="7340121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out</a:t>
              </a:r>
            </a:p>
          </p:txBody>
        </p:sp>
        <p:pic>
          <p:nvPicPr>
            <p:cNvPr id="2693" name="Shape 269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22156" y="1784608"/>
              <a:ext cx="825499" cy="825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4" name="Shape 26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75350" y="315976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Shape 26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22156" y="313055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Shape 269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2730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Shape 269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Shape 269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3100" y="447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Shape 269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436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Shape 270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6200" y="4400550"/>
            <a:ext cx="1009649" cy="10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Shape 2701"/>
          <p:cNvSpPr/>
          <p:nvPr/>
        </p:nvSpPr>
        <p:spPr>
          <a:xfrm>
            <a:off x="3771900" y="3401069"/>
            <a:ext cx="609599" cy="609599"/>
          </a:xfrm>
          <a:prstGeom prst="mathMultiply">
            <a:avLst>
              <a:gd fmla="val 23520" name="adj1"/>
            </a:avLst>
          </a:prstGeom>
          <a:solidFill>
            <a:srgbClr val="3366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2" name="Shape 2702"/>
          <p:cNvGrpSpPr/>
          <p:nvPr/>
        </p:nvGrpSpPr>
        <p:grpSpPr>
          <a:xfrm>
            <a:off x="1981200" y="2854919"/>
            <a:ext cx="1600199" cy="1183680"/>
            <a:chOff x="1981200" y="2854919"/>
            <a:chExt cx="1600199" cy="1183680"/>
          </a:xfrm>
        </p:grpSpPr>
        <p:sp>
          <p:nvSpPr>
            <p:cNvPr id="2703" name="Shape 2703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0080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Shape 2704"/>
            <p:cNvSpPr txBox="1"/>
            <p:nvPr/>
          </p:nvSpPr>
          <p:spPr>
            <a:xfrm>
              <a:off x="19812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here</a:t>
              </a: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2438400" y="3429000"/>
              <a:ext cx="609599" cy="609599"/>
            </a:xfrm>
            <a:prstGeom prst="mathMultiply">
              <a:avLst>
                <a:gd fmla="val 23520" name="adj1"/>
              </a:avLst>
            </a:prstGeom>
            <a:solidFill>
              <a:srgbClr val="3366F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6" name="Shape 2706"/>
            <p:cNvCxnSpPr/>
            <p:nvPr/>
          </p:nvCxnSpPr>
          <p:spPr>
            <a:xfrm rot="5400000">
              <a:off x="2548839" y="3387833"/>
              <a:ext cx="388719" cy="15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cxnSp>
        <p:nvCxnSpPr>
          <p:cNvPr id="2707" name="Shape 2707"/>
          <p:cNvCxnSpPr/>
          <p:nvPr/>
        </p:nvCxnSpPr>
        <p:spPr>
          <a:xfrm flipH="1">
            <a:off x="4381499" y="3234640"/>
            <a:ext cx="636588" cy="4991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Shape 2712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3" name="Shape 2713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4" name="Shape 2714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Shape 2715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Shape 2716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Shape 2717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Shape 2718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Shape 2719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0" name="Shape 2720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3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2721" name="Shape 2721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22" name="Shape 272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723" name="Shape 272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4" name="Shape 2724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Shape 2725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Shape 2726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Shape 272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728" name="Shape 272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2729" name="Shape 272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730" name="Shape 273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breakfast</a:t>
            </a:r>
          </a:p>
        </p:txBody>
      </p:sp>
      <p:sp>
        <p:nvSpPr>
          <p:cNvPr id="2731" name="Shape 273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numbers</a:t>
            </a:r>
          </a:p>
        </p:txBody>
      </p:sp>
      <p:sp>
        <p:nvSpPr>
          <p:cNvPr id="2732" name="Shape 273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2733" name="Shape 273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2734" name="Shape 2734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2735" name="Shape 273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2736" name="Shape 273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2737" name="Shape 2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Shape 2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Shape 2739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2740" name="Shape 274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1" name="Shape 2741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2" name="Shape 2742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3" name="Shape 2743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4" name="Shape 2744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5" name="Shape 2745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Shape 2746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7" name="Shape 2747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sp>
        <p:nvSpPr>
          <p:cNvPr id="2748" name="Shape 2748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3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ABC</a:t>
            </a:r>
          </a:p>
        </p:txBody>
      </p:sp>
      <p:sp>
        <p:nvSpPr>
          <p:cNvPr id="2749" name="Shape 274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Spelling</a:t>
            </a:r>
          </a:p>
        </p:txBody>
      </p:sp>
      <p:pic>
        <p:nvPicPr>
          <p:cNvPr id="2750" name="Shape 27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Shape 27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2805" y="1780658"/>
            <a:ext cx="893762" cy="893763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Shape 2752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Shape 2757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8" name="Shape 275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9" name="Shape 275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0" name="Shape 276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Shape 276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2" name="Shape 276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763" name="Shape 27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4" name="Shape 27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5" name="Shape 276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6" name="Shape 276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7" name="Shape 276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8" name="Shape 276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Shape 276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0" name="Shape 277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1" name="Shape 277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2" name="Shape 277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3" name="Shape 277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4" name="Shape 277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5" name="Shape 277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776" name="Shape 277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7" name="Shape 277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778" name="Shape 277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779" name="Shape 277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780" name="Shape 2780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2781" name="Shape 2781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</a:p>
        </p:txBody>
      </p:sp>
      <p:sp>
        <p:nvSpPr>
          <p:cNvPr id="2783" name="Shape 2783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</a:p>
        </p:txBody>
      </p:sp>
      <p:sp>
        <p:nvSpPr>
          <p:cNvPr id="2784" name="Shape 2784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2785" name="Shape 2785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2786" name="Shape 2786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</a:p>
        </p:txBody>
      </p:sp>
      <p:sp>
        <p:nvSpPr>
          <p:cNvPr id="2787" name="Shape 2787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N-Z</a:t>
            </a:r>
          </a:p>
        </p:txBody>
      </p:sp>
      <p:sp>
        <p:nvSpPr>
          <p:cNvPr id="2788" name="Shape 2788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</a:p>
        </p:txBody>
      </p:sp>
      <p:sp>
        <p:nvSpPr>
          <p:cNvPr id="2789" name="Shape 2789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</a:p>
        </p:txBody>
      </p:sp>
      <p:sp>
        <p:nvSpPr>
          <p:cNvPr id="2790" name="Shape 2790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</a:p>
        </p:txBody>
      </p:sp>
      <p:sp>
        <p:nvSpPr>
          <p:cNvPr id="2791" name="Shape 2791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</a:p>
        </p:txBody>
      </p:sp>
      <p:sp>
        <p:nvSpPr>
          <p:cNvPr id="2792" name="Shape 2792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</a:p>
        </p:txBody>
      </p:sp>
      <p:sp>
        <p:nvSpPr>
          <p:cNvPr id="2793" name="Shape 2793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2794" name="Shape 2794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2795" name="Shape 279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2796" name="Shape 2796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2797" name="Shape 279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798" name="Shape 279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799" name="Shape 2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Shape 28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801" name="Shape 280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02" name="Shape 2802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2803" name="Shape 28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Shape 2804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5" name="Shape 280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06" name="Shape 28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  <p:sp>
        <p:nvSpPr>
          <p:cNvPr id="2807" name="Shape 2807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Shape 2812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3" name="Shape 28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4" name="Shape 28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5" name="Shape 28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6" name="Shape 28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7" name="Shape 281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18" name="Shape 281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9" name="Shape 281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0" name="Shape 282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1" name="Shape 282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Shape 28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Shape 282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Shape 282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Shape 282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Shape 282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Shape 282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Shape 282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Shape 282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Shape 283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831" name="Shape 283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2" name="Shape 283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833" name="Shape 283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834" name="Shape 283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835" name="Shape 2835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</a:p>
        </p:txBody>
      </p:sp>
      <p:sp>
        <p:nvSpPr>
          <p:cNvPr id="2836" name="Shape 2836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2837" name="Shape 2837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</a:p>
        </p:txBody>
      </p:sp>
      <p:sp>
        <p:nvSpPr>
          <p:cNvPr id="2838" name="Shape 2838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</a:p>
        </p:txBody>
      </p:sp>
      <p:sp>
        <p:nvSpPr>
          <p:cNvPr id="2839" name="Shape 2839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2840" name="Shape 2840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</a:p>
        </p:txBody>
      </p:sp>
      <p:sp>
        <p:nvSpPr>
          <p:cNvPr id="2841" name="Shape 2841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2842" name="Shape 2842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2843" name="Shape 2843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2844" name="Shape 2844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</a:p>
        </p:txBody>
      </p:sp>
      <p:sp>
        <p:nvSpPr>
          <p:cNvPr id="2845" name="Shape 2845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</a:p>
        </p:txBody>
      </p:sp>
      <p:sp>
        <p:nvSpPr>
          <p:cNvPr id="2846" name="Shape 2846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2847" name="Shape 2847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848" name="Shape 2848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2849" name="Shape 2849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</a:t>
            </a:r>
          </a:p>
        </p:txBody>
      </p:sp>
      <p:sp>
        <p:nvSpPr>
          <p:cNvPr id="2850" name="Shape 285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2851" name="Shape 2851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2852" name="Shape 285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853" name="Shape 285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54" name="Shape 28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Shape 28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6" name="Shape 285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57" name="Shape 2857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pic>
        <p:nvPicPr>
          <p:cNvPr id="2858" name="Shape 285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59" name="Shape 2859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0" name="Shape 286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61" name="Shape 28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Shape 2866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7" name="Shape 286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8" name="Shape 286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9" name="Shape 286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0" name="Shape 287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1" name="Shape 287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72" name="Shape 287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3" name="Shape 287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4" name="Shape 287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5" name="Shape 287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6" name="Shape 287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7" name="Shape 287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8" name="Shape 287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9" name="Shape 287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0" name="Shape 288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1" name="Shape 288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2" name="Shape 288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3" name="Shape 288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4" name="Shape 288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885" name="Shape 288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6" name="Shape 288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887" name="Shape 288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888" name="Shape 288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889" name="Shape 2889"/>
          <p:cNvSpPr txBox="1"/>
          <p:nvPr/>
        </p:nvSpPr>
        <p:spPr>
          <a:xfrm>
            <a:off x="1981200" y="1748333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2890" name="Shape 2890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2891" name="Shape 2891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2892" name="Shape 2892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2893" name="Shape 2893"/>
          <p:cNvSpPr txBox="1"/>
          <p:nvPr/>
        </p:nvSpPr>
        <p:spPr>
          <a:xfrm>
            <a:off x="152401" y="29718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2894" name="Shape 2894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2895" name="Shape 2895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2896" name="Shape 2896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2897" name="Shape 2897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2898" name="Shape 2898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2899" name="Shape 2899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</a:p>
        </p:txBody>
      </p:sp>
      <p:sp>
        <p:nvSpPr>
          <p:cNvPr id="2900" name="Shape 2900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sp>
        <p:nvSpPr>
          <p:cNvPr id="2901" name="Shape 2901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</a:t>
            </a:r>
          </a:p>
        </p:txBody>
      </p:sp>
      <p:sp>
        <p:nvSpPr>
          <p:cNvPr id="2902" name="Shape 290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calculator</a:t>
            </a:r>
          </a:p>
        </p:txBody>
      </p:sp>
      <p:pic>
        <p:nvPicPr>
          <p:cNvPr id="2903" name="Shape 29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Shape 2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Shape 2905"/>
          <p:cNvSpPr/>
          <p:nvPr/>
        </p:nvSpPr>
        <p:spPr>
          <a:xfrm>
            <a:off x="177322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906" name="Shape 2906"/>
          <p:cNvSpPr txBox="1"/>
          <p:nvPr/>
        </p:nvSpPr>
        <p:spPr>
          <a:xfrm>
            <a:off x="177322" y="43434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2907" name="Shape 290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Shape 2908"/>
          <p:cNvSpPr txBox="1"/>
          <p:nvPr/>
        </p:nvSpPr>
        <p:spPr>
          <a:xfrm>
            <a:off x="152400" y="6123057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sp>
        <p:nvSpPr>
          <p:cNvPr id="2909" name="Shape 2909"/>
          <p:cNvSpPr/>
          <p:nvPr/>
        </p:nvSpPr>
        <p:spPr>
          <a:xfrm>
            <a:off x="177322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0" name="Shape 29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1056" y="5867400"/>
            <a:ext cx="736599" cy="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Shape 2915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6" name="Shape 291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Shape 291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Shape 291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9" name="Shape 291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0" name="Shape 292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1" name="Shape 292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Shape 292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Shape 292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4" name="Shape 292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Shape 292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6" name="Shape 292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Shape 292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Shape 292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9" name="Shape 292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0" name="Shape 293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931" name="Shape 293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2" name="Shape 293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933" name="Shape 293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934" name="Shape 293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935" name="Shape 293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</a:t>
            </a:r>
          </a:p>
        </p:txBody>
      </p:sp>
      <p:sp>
        <p:nvSpPr>
          <p:cNvPr id="2936" name="Shape 293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</a:t>
            </a:r>
          </a:p>
        </p:txBody>
      </p:sp>
      <p:sp>
        <p:nvSpPr>
          <p:cNvPr id="2937" name="Shape 293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look</a:t>
            </a:r>
          </a:p>
        </p:txBody>
      </p:sp>
      <p:sp>
        <p:nvSpPr>
          <p:cNvPr id="2938" name="Shape 293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stop</a:t>
            </a:r>
          </a:p>
        </p:txBody>
      </p:sp>
      <p:sp>
        <p:nvSpPr>
          <p:cNvPr id="2939" name="Shape 293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come</a:t>
            </a:r>
          </a:p>
        </p:txBody>
      </p:sp>
      <p:sp>
        <p:nvSpPr>
          <p:cNvPr id="2940" name="Shape 294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</a:t>
            </a:r>
          </a:p>
        </p:txBody>
      </p:sp>
      <p:sp>
        <p:nvSpPr>
          <p:cNvPr id="2941" name="Shape 2941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</a:t>
            </a:r>
          </a:p>
        </p:txBody>
      </p:sp>
      <p:sp>
        <p:nvSpPr>
          <p:cNvPr id="2942" name="Shape 294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turn</a:t>
            </a:r>
          </a:p>
        </p:txBody>
      </p:sp>
      <p:sp>
        <p:nvSpPr>
          <p:cNvPr id="2943" name="Shape 294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think</a:t>
            </a:r>
          </a:p>
        </p:txBody>
      </p:sp>
      <p:sp>
        <p:nvSpPr>
          <p:cNvPr id="2944" name="Shape 29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45" name="Shape 2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Shape 29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7" name="Shape 29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8" name="Shape 294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</a:t>
            </a:r>
          </a:p>
        </p:txBody>
      </p:sp>
      <p:pic>
        <p:nvPicPr>
          <p:cNvPr id="2949" name="Shape 294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50" name="Shape 2950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listen</a:t>
            </a:r>
          </a:p>
        </p:txBody>
      </p:sp>
      <p:sp>
        <p:nvSpPr>
          <p:cNvPr id="2951" name="Shape 2951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</a:t>
            </a:r>
          </a:p>
        </p:txBody>
      </p:sp>
      <p:sp>
        <p:nvSpPr>
          <p:cNvPr id="2952" name="Shape 295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</a:t>
            </a:r>
          </a:p>
        </p:txBody>
      </p:sp>
      <p:sp>
        <p:nvSpPr>
          <p:cNvPr id="2953" name="Shape 2953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close</a:t>
            </a:r>
          </a:p>
        </p:txBody>
      </p:sp>
      <p:sp>
        <p:nvSpPr>
          <p:cNvPr id="2954" name="Shape 2954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2955" name="Shape 29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44196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Shape 2956"/>
          <p:cNvPicPr preferRelativeResize="0"/>
          <p:nvPr/>
        </p:nvPicPr>
        <p:blipFill rotWithShape="1">
          <a:blip r:embed="rId7">
            <a:alphaModFix/>
          </a:blip>
          <a:srcRect b="35317" l="0" r="37988" t="16992"/>
          <a:stretch/>
        </p:blipFill>
        <p:spPr>
          <a:xfrm>
            <a:off x="7649368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Shape 2957"/>
          <p:cNvPicPr preferRelativeResize="0"/>
          <p:nvPr/>
        </p:nvPicPr>
        <p:blipFill rotWithShape="1">
          <a:blip r:embed="rId8">
            <a:alphaModFix/>
          </a:blip>
          <a:srcRect b="16915" l="0" r="0" t="0"/>
          <a:stretch/>
        </p:blipFill>
        <p:spPr>
          <a:xfrm>
            <a:off x="470614" y="3213814"/>
            <a:ext cx="900986" cy="74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Shape 2958"/>
          <p:cNvSpPr/>
          <p:nvPr/>
        </p:nvSpPr>
        <p:spPr>
          <a:xfrm>
            <a:off x="869353" y="3459480"/>
            <a:ext cx="121918" cy="121918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9" name="Shape 2959"/>
          <p:cNvSpPr/>
          <p:nvPr/>
        </p:nvSpPr>
        <p:spPr>
          <a:xfrm>
            <a:off x="869353" y="3611880"/>
            <a:ext cx="121918" cy="121918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0" name="Shape 29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36800" y="5765800"/>
            <a:ext cx="939799" cy="939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1" name="Shape 2961"/>
          <p:cNvGrpSpPr/>
          <p:nvPr/>
        </p:nvGrpSpPr>
        <p:grpSpPr>
          <a:xfrm>
            <a:off x="3771900" y="4170660"/>
            <a:ext cx="1600199" cy="1183679"/>
            <a:chOff x="3771900" y="4170660"/>
            <a:chExt cx="1600199" cy="1183679"/>
          </a:xfrm>
        </p:grpSpPr>
        <p:sp>
          <p:nvSpPr>
            <p:cNvPr id="2962" name="Shape 2962"/>
            <p:cNvSpPr/>
            <p:nvPr/>
          </p:nvSpPr>
          <p:spPr>
            <a:xfrm>
              <a:off x="37719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Shape 2963"/>
            <p:cNvSpPr txBox="1"/>
            <p:nvPr/>
          </p:nvSpPr>
          <p:spPr>
            <a:xfrm>
              <a:off x="37719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make</a:t>
              </a:r>
            </a:p>
          </p:txBody>
        </p:sp>
        <p:pic>
          <p:nvPicPr>
            <p:cNvPr id="2964" name="Shape 296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14800" y="4429383"/>
              <a:ext cx="924956" cy="9249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5" name="Shape 296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7480300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6" name="Shape 2966"/>
          <p:cNvSpPr/>
          <p:nvPr/>
        </p:nvSpPr>
        <p:spPr>
          <a:xfrm>
            <a:off x="8153400" y="4648200"/>
            <a:ext cx="546656" cy="3810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7" name="Shape 29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0519" y="5769114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Shape 296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7400" y="5769114"/>
            <a:ext cx="962024" cy="96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9" name="Shape 2969"/>
          <p:cNvGrpSpPr/>
          <p:nvPr/>
        </p:nvGrpSpPr>
        <p:grpSpPr>
          <a:xfrm>
            <a:off x="5562600" y="4170660"/>
            <a:ext cx="1600199" cy="1201439"/>
            <a:chOff x="5562600" y="4170660"/>
            <a:chExt cx="1600199" cy="1201439"/>
          </a:xfrm>
        </p:grpSpPr>
        <p:sp>
          <p:nvSpPr>
            <p:cNvPr id="2970" name="Shape 2970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Shape 2971"/>
            <p:cNvSpPr txBox="1"/>
            <p:nvPr/>
          </p:nvSpPr>
          <p:spPr>
            <a:xfrm>
              <a:off x="55626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put</a:t>
              </a:r>
            </a:p>
          </p:txBody>
        </p:sp>
        <p:pic>
          <p:nvPicPr>
            <p:cNvPr id="2972" name="Shape 2972"/>
            <p:cNvPicPr preferRelativeResize="0"/>
            <p:nvPr/>
          </p:nvPicPr>
          <p:blipFill rotWithShape="1">
            <a:blip r:embed="rId14">
              <a:alphaModFix/>
            </a:blip>
            <a:srcRect b="0" l="0" r="48340" t="0"/>
            <a:stretch/>
          </p:blipFill>
          <p:spPr>
            <a:xfrm>
              <a:off x="6097971" y="4343400"/>
              <a:ext cx="531427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3" name="Shape 2973"/>
            <p:cNvSpPr/>
            <p:nvPr/>
          </p:nvSpPr>
          <p:spPr>
            <a:xfrm>
              <a:off x="6477000" y="4840130"/>
              <a:ext cx="333374" cy="341469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74" name="Shape 29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3022283"/>
            <a:ext cx="924956" cy="92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Shape 29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Shape 297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62600" y="1315740"/>
            <a:ext cx="1625599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7" name="Shape 2977"/>
          <p:cNvCxnSpPr/>
          <p:nvPr/>
        </p:nvCxnSpPr>
        <p:spPr>
          <a:xfrm rot="5400000">
            <a:off x="6086742" y="2371457"/>
            <a:ext cx="477301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grpSp>
        <p:nvGrpSpPr>
          <p:cNvPr id="2978" name="Shape 2978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2979" name="Shape 2979"/>
            <p:cNvSpPr/>
            <p:nvPr/>
          </p:nvSpPr>
          <p:spPr>
            <a:xfrm>
              <a:off x="73406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0" name="Shape 2980"/>
            <p:cNvGrpSpPr/>
            <p:nvPr/>
          </p:nvGrpSpPr>
          <p:grpSpPr>
            <a:xfrm>
              <a:off x="7340121" y="1503659"/>
              <a:ext cx="1600199" cy="1163340"/>
              <a:chOff x="7340121" y="1503659"/>
              <a:chExt cx="1600199" cy="1163340"/>
            </a:xfrm>
          </p:grpSpPr>
          <p:sp>
            <p:nvSpPr>
              <p:cNvPr id="2981" name="Shape 2981"/>
              <p:cNvSpPr txBox="1"/>
              <p:nvPr/>
            </p:nvSpPr>
            <p:spPr>
              <a:xfrm>
                <a:off x="7340121" y="1503659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baseline="0" i="0" lang="da" sz="16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see</a:t>
                </a:r>
              </a:p>
            </p:txBody>
          </p:sp>
          <p:pic>
            <p:nvPicPr>
              <p:cNvPr id="2982" name="Shape 2982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26135"/>
              <a:stretch/>
            </p:blipFill>
            <p:spPr>
              <a:xfrm>
                <a:off x="7410492" y="1841500"/>
                <a:ext cx="1117599" cy="825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83" name="Shape 2983"/>
              <p:cNvCxnSpPr/>
              <p:nvPr/>
            </p:nvCxnSpPr>
            <p:spPr>
              <a:xfrm>
                <a:off x="7772400" y="2286000"/>
                <a:ext cx="622856" cy="32410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cxnSp>
            <p:nvCxnSpPr>
              <p:cNvPr id="2984" name="Shape 2984"/>
              <p:cNvCxnSpPr/>
              <p:nvPr/>
            </p:nvCxnSpPr>
            <p:spPr>
              <a:xfrm>
                <a:off x="8216343" y="2266691"/>
                <a:ext cx="622856" cy="32410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</p:grpSp>
      </p:grpSp>
      <p:pic>
        <p:nvPicPr>
          <p:cNvPr id="2985" name="Shape 298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14561" y="172402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Shape 298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68575" y="1981200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Shape 298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58995" y="5765800"/>
            <a:ext cx="979290" cy="979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8" name="Shape 2988"/>
          <p:cNvGrpSpPr/>
          <p:nvPr/>
        </p:nvGrpSpPr>
        <p:grpSpPr>
          <a:xfrm>
            <a:off x="152400" y="4170660"/>
            <a:ext cx="1600199" cy="1264939"/>
            <a:chOff x="152400" y="4170660"/>
            <a:chExt cx="1600199" cy="1264939"/>
          </a:xfrm>
        </p:grpSpPr>
        <p:grpSp>
          <p:nvGrpSpPr>
            <p:cNvPr id="2989" name="Shape 2989"/>
            <p:cNvGrpSpPr/>
            <p:nvPr/>
          </p:nvGrpSpPr>
          <p:grpSpPr>
            <a:xfrm>
              <a:off x="152400" y="4170660"/>
              <a:ext cx="1600199" cy="1264939"/>
              <a:chOff x="152400" y="4170660"/>
              <a:chExt cx="1600199" cy="1264939"/>
            </a:xfrm>
          </p:grpSpPr>
          <p:sp>
            <p:nvSpPr>
              <p:cNvPr id="2990" name="Shape 2990"/>
              <p:cNvSpPr/>
              <p:nvPr/>
            </p:nvSpPr>
            <p:spPr>
              <a:xfrm>
                <a:off x="152400" y="4191000"/>
                <a:ext cx="1600199" cy="1163340"/>
              </a:xfrm>
              <a:prstGeom prst="rect">
                <a:avLst/>
              </a:prstGeom>
              <a:solidFill>
                <a:srgbClr val="FF03FF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Shape 2991"/>
              <p:cNvSpPr txBox="1"/>
              <p:nvPr/>
            </p:nvSpPr>
            <p:spPr>
              <a:xfrm>
                <a:off x="152400" y="4170660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baseline="0" i="0" lang="da" sz="16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like</a:t>
                </a:r>
              </a:p>
            </p:txBody>
          </p:sp>
          <p:pic>
            <p:nvPicPr>
              <p:cNvPr id="2992" name="Shape 299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70614" y="4318000"/>
                <a:ext cx="1117599" cy="1117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93" name="Shape 2993"/>
            <p:cNvSpPr/>
            <p:nvPr/>
          </p:nvSpPr>
          <p:spPr>
            <a:xfrm>
              <a:off x="1204912" y="4358819"/>
              <a:ext cx="333374" cy="341469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04825" y="4498519"/>
              <a:ext cx="333374" cy="30208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95" name="Shape 299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03912" y="3084513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Shape 2996"/>
          <p:cNvPicPr preferRelativeResize="0"/>
          <p:nvPr/>
        </p:nvPicPr>
        <p:blipFill rotWithShape="1">
          <a:blip r:embed="rId23">
            <a:alphaModFix/>
          </a:blip>
          <a:srcRect b="0" l="0" r="37401" t="0"/>
          <a:stretch/>
        </p:blipFill>
        <p:spPr>
          <a:xfrm rot="10800000">
            <a:off x="2362200" y="2941339"/>
            <a:ext cx="1017587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7" name="Shape 2997"/>
          <p:cNvCxnSpPr/>
          <p:nvPr/>
        </p:nvCxnSpPr>
        <p:spPr>
          <a:xfrm flipH="1" rot="10800000">
            <a:off x="6324600" y="3193474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8" name="Shape 2998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9" name="Shape 2999"/>
          <p:cNvCxnSpPr/>
          <p:nvPr/>
        </p:nvCxnSpPr>
        <p:spPr>
          <a:xfrm flipH="1" rot="10800000">
            <a:off x="6324600" y="3782733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0" name="Shape 3000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1" name="Shape 3001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2" name="Shape 3002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3" name="Shape 3003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4" name="Shape 3004"/>
          <p:cNvSpPr/>
          <p:nvPr/>
        </p:nvSpPr>
        <p:spPr>
          <a:xfrm>
            <a:off x="6448425" y="3213813"/>
            <a:ext cx="333374" cy="212168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5" name="Shape 300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Shape 30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Shape 30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Shape 301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3" name="Shape 301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Shape 301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5" name="Shape 301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6" name="Shape 301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7" name="Shape 301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8" name="Shape 301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9" name="Shape 301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0" name="Shape 302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1" name="Shape 302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2" name="Shape 302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Shape 302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4" name="Shape 302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Shape 302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6" name="Shape 302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7" name="Shape 302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8" name="Shape 302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029" name="Shape 302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0" name="Shape 303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031" name="Shape 303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032" name="Shape 30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033" name="Shape 303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</a:t>
            </a:r>
          </a:p>
        </p:txBody>
      </p:sp>
      <p:sp>
        <p:nvSpPr>
          <p:cNvPr id="3034" name="Shape 303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</a:t>
            </a:r>
          </a:p>
        </p:txBody>
      </p:sp>
      <p:sp>
        <p:nvSpPr>
          <p:cNvPr id="3035" name="Shape 303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sit</a:t>
            </a:r>
          </a:p>
        </p:txBody>
      </p:sp>
      <p:sp>
        <p:nvSpPr>
          <p:cNvPr id="3036" name="Shape 303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stand</a:t>
            </a:r>
          </a:p>
        </p:txBody>
      </p:sp>
      <p:sp>
        <p:nvSpPr>
          <p:cNvPr id="3037" name="Shape 303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wait</a:t>
            </a:r>
          </a:p>
        </p:txBody>
      </p:sp>
      <p:sp>
        <p:nvSpPr>
          <p:cNvPr id="3038" name="Shape 303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watch</a:t>
            </a:r>
          </a:p>
        </p:txBody>
      </p:sp>
      <p:sp>
        <p:nvSpPr>
          <p:cNvPr id="3039" name="Shape 303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</a:t>
            </a:r>
          </a:p>
        </p:txBody>
      </p:sp>
      <p:sp>
        <p:nvSpPr>
          <p:cNvPr id="3040" name="Shape 304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sleep</a:t>
            </a:r>
          </a:p>
        </p:txBody>
      </p:sp>
      <p:sp>
        <p:nvSpPr>
          <p:cNvPr id="3041" name="Shape 304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talk</a:t>
            </a:r>
          </a:p>
        </p:txBody>
      </p:sp>
      <p:sp>
        <p:nvSpPr>
          <p:cNvPr id="3042" name="Shape 304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</a:t>
            </a:r>
          </a:p>
        </p:txBody>
      </p:sp>
      <p:sp>
        <p:nvSpPr>
          <p:cNvPr id="3043" name="Shape 304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lose</a:t>
            </a:r>
          </a:p>
        </p:txBody>
      </p:sp>
      <p:sp>
        <p:nvSpPr>
          <p:cNvPr id="3044" name="Shape 304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know</a:t>
            </a:r>
          </a:p>
        </p:txBody>
      </p:sp>
      <p:sp>
        <p:nvSpPr>
          <p:cNvPr id="3045" name="Shape 30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046" name="Shape 30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7" name="Shape 30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048" name="Shape 30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9" name="Shape 3049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</a:t>
            </a:r>
          </a:p>
        </p:txBody>
      </p:sp>
      <p:pic>
        <p:nvPicPr>
          <p:cNvPr id="3050" name="Shape 305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51" name="Shape 3051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</a:t>
            </a:r>
          </a:p>
        </p:txBody>
      </p:sp>
      <p:sp>
        <p:nvSpPr>
          <p:cNvPr id="3052" name="Shape 3052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053" name="Shape 3053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4" name="Shape 3054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5" name="Shape 3055"/>
          <p:cNvCxnSpPr/>
          <p:nvPr/>
        </p:nvCxnSpPr>
        <p:spPr>
          <a:xfrm flipH="1" rot="10800000">
            <a:off x="6324600" y="3193474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6" name="Shape 3056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7" name="Shape 3057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8" name="Shape 3058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9" name="Shape 3059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0" name="Shape 3060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1" name="Shape 30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5819258"/>
            <a:ext cx="827088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2" name="Shape 30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825" y="5769114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Shape 30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7342" y="4529553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Shape 30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95538" y="4498519"/>
            <a:ext cx="869949" cy="8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Shape 30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Shape 30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7" name="Shape 30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8" name="Shape 3068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069" name="Shape 30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557759" y="1676400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0" name="Shape 30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100559" y="1643359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1" name="Shape 30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0" y="1872991"/>
            <a:ext cx="690563" cy="69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" name="Shape 30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1765001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Shape 3073"/>
          <p:cNvPicPr preferRelativeResize="0"/>
          <p:nvPr/>
        </p:nvPicPr>
        <p:blipFill rotWithShape="1">
          <a:blip r:embed="rId15">
            <a:alphaModFix/>
          </a:blip>
          <a:srcRect b="23729" l="0" r="39063" t="0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Shape 3074"/>
          <p:cNvPicPr preferRelativeResize="0"/>
          <p:nvPr/>
        </p:nvPicPr>
        <p:blipFill rotWithShape="1">
          <a:blip r:embed="rId16">
            <a:alphaModFix/>
          </a:blip>
          <a:srcRect b="0" l="0" r="47764" t="0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5" name="Shape 3075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6" name="Shape 3076"/>
          <p:cNvPicPr preferRelativeResize="0"/>
          <p:nvPr/>
        </p:nvPicPr>
        <p:blipFill rotWithShape="1">
          <a:blip r:embed="rId17">
            <a:alphaModFix/>
          </a:blip>
          <a:srcRect b="0" l="0" r="0" t="34082"/>
          <a:stretch/>
        </p:blipFill>
        <p:spPr>
          <a:xfrm>
            <a:off x="381000" y="3200400"/>
            <a:ext cx="1211114" cy="798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7" name="Shape 3077"/>
          <p:cNvGrpSpPr/>
          <p:nvPr/>
        </p:nvGrpSpPr>
        <p:grpSpPr>
          <a:xfrm>
            <a:off x="3771900" y="2854919"/>
            <a:ext cx="1600199" cy="1259880"/>
            <a:chOff x="3771900" y="2854919"/>
            <a:chExt cx="1600199" cy="1259880"/>
          </a:xfrm>
        </p:grpSpPr>
        <p:sp>
          <p:nvSpPr>
            <p:cNvPr id="3078" name="Shape 3078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Shape 3079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work</a:t>
              </a:r>
            </a:p>
          </p:txBody>
        </p:sp>
        <p:pic>
          <p:nvPicPr>
            <p:cNvPr id="3080" name="Shape 3080"/>
            <p:cNvPicPr preferRelativeResize="0"/>
            <p:nvPr/>
          </p:nvPicPr>
          <p:blipFill rotWithShape="1">
            <a:blip r:embed="rId18">
              <a:alphaModFix/>
            </a:blip>
            <a:srcRect b="0" l="0" r="49804" t="11363"/>
            <a:stretch/>
          </p:blipFill>
          <p:spPr>
            <a:xfrm>
              <a:off x="4239617" y="3124200"/>
              <a:ext cx="560982" cy="990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1" name="Shape 30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03802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2" name="Shape 308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6153429">
            <a:off x="7999278" y="3150086"/>
            <a:ext cx="613039" cy="61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Shape 308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5841456">
            <a:off x="8045227" y="4540840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Shape 308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 rot="6538663">
            <a:off x="7447233" y="448483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5" name="Shape 3085"/>
          <p:cNvPicPr preferRelativeResize="0"/>
          <p:nvPr/>
        </p:nvPicPr>
        <p:blipFill rotWithShape="1">
          <a:blip r:embed="rId21">
            <a:alphaModFix/>
          </a:blip>
          <a:srcRect b="52344" l="44155" r="0" t="0"/>
          <a:stretch/>
        </p:blipFill>
        <p:spPr>
          <a:xfrm flipH="1">
            <a:off x="5875238" y="4352101"/>
            <a:ext cx="1051122" cy="896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6" name="Shape 3086"/>
          <p:cNvGrpSpPr/>
          <p:nvPr/>
        </p:nvGrpSpPr>
        <p:grpSpPr>
          <a:xfrm>
            <a:off x="5562600" y="2875259"/>
            <a:ext cx="1600199" cy="1213533"/>
            <a:chOff x="5562600" y="2875259"/>
            <a:chExt cx="1600199" cy="1213533"/>
          </a:xfrm>
        </p:grpSpPr>
        <p:sp>
          <p:nvSpPr>
            <p:cNvPr id="3087" name="Shape 3087"/>
            <p:cNvSpPr/>
            <p:nvPr/>
          </p:nvSpPr>
          <p:spPr>
            <a:xfrm>
              <a:off x="5562600" y="28752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Shape 3088"/>
            <p:cNvSpPr txBox="1"/>
            <p:nvPr/>
          </p:nvSpPr>
          <p:spPr>
            <a:xfrm>
              <a:off x="55626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have</a:t>
              </a:r>
            </a:p>
          </p:txBody>
        </p:sp>
        <p:pic>
          <p:nvPicPr>
            <p:cNvPr id="3089" name="Shape 308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 rot="10800000">
              <a:off x="5875239" y="2997199"/>
              <a:ext cx="1091592" cy="1091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0" name="Shape 309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78300" y="58547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1" name="Shape 3091"/>
          <p:cNvSpPr txBox="1"/>
          <p:nvPr/>
        </p:nvSpPr>
        <p:spPr>
          <a:xfrm>
            <a:off x="37719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finish</a:t>
            </a:r>
          </a:p>
        </p:txBody>
      </p:sp>
      <p:sp>
        <p:nvSpPr>
          <p:cNvPr id="3092" name="Shape 3092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3" name="Shape 3093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3094" name="Shape 309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Shape 309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Shape 309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7" name="Shape 309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</a:t>
            </a:r>
          </a:p>
        </p:txBody>
      </p:sp>
      <p:pic>
        <p:nvPicPr>
          <p:cNvPr id="3098" name="Shape 309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875239" y="5785208"/>
            <a:ext cx="906560" cy="9065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9" name="Shape 3099"/>
          <p:cNvSpPr/>
          <p:nvPr/>
        </p:nvSpPr>
        <p:spPr>
          <a:xfrm>
            <a:off x="6248400" y="5863937"/>
            <a:ext cx="533399" cy="460663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0" name="Shape 3100"/>
          <p:cNvPicPr preferRelativeResize="0"/>
          <p:nvPr/>
        </p:nvPicPr>
        <p:blipFill rotWithShape="1">
          <a:blip r:embed="rId28">
            <a:alphaModFix/>
          </a:blip>
          <a:srcRect b="55056" l="60547" r="0" t="0"/>
          <a:stretch/>
        </p:blipFill>
        <p:spPr>
          <a:xfrm>
            <a:off x="6323125" y="5803900"/>
            <a:ext cx="457086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Shape 310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6" name="Shape 310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7" name="Shape 310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8" name="Shape 310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9" name="Shape 310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0" name="Shape 311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1" name="Shape 311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2" name="Shape 311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3" name="Shape 311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4" name="Shape 311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Shape 311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Shape 311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Shape 311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1234</a:t>
            </a:r>
          </a:p>
        </p:txBody>
      </p:sp>
      <p:sp>
        <p:nvSpPr>
          <p:cNvPr id="3118" name="Shape 311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9" name="Shape 311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120" name="Shape 312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1" name="Shape 312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122" name="Shape 312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123" name="Shape 312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124" name="Shape 312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buy</a:t>
            </a:r>
          </a:p>
        </p:txBody>
      </p:sp>
      <p:sp>
        <p:nvSpPr>
          <p:cNvPr id="3125" name="Shape 312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</a:t>
            </a:r>
          </a:p>
        </p:txBody>
      </p:sp>
      <p:sp>
        <p:nvSpPr>
          <p:cNvPr id="3126" name="Shape 312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</a:t>
            </a:r>
          </a:p>
        </p:txBody>
      </p:sp>
      <p:sp>
        <p:nvSpPr>
          <p:cNvPr id="3127" name="Shape 312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</a:t>
            </a:r>
          </a:p>
        </p:txBody>
      </p:sp>
      <p:sp>
        <p:nvSpPr>
          <p:cNvPr id="3128" name="Shape 312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hold</a:t>
            </a:r>
          </a:p>
        </p:txBody>
      </p:sp>
      <p:sp>
        <p:nvSpPr>
          <p:cNvPr id="3129" name="Shape 312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ride</a:t>
            </a:r>
          </a:p>
        </p:txBody>
      </p:sp>
      <p:sp>
        <p:nvSpPr>
          <p:cNvPr id="3130" name="Shape 313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</a:t>
            </a:r>
          </a:p>
        </p:txBody>
      </p:sp>
      <p:sp>
        <p:nvSpPr>
          <p:cNvPr id="3131" name="Shape 313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</a:t>
            </a:r>
          </a:p>
        </p:txBody>
      </p:sp>
      <p:sp>
        <p:nvSpPr>
          <p:cNvPr id="3132" name="Shape 313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</a:t>
            </a:r>
          </a:p>
        </p:txBody>
      </p:sp>
      <p:sp>
        <p:nvSpPr>
          <p:cNvPr id="3133" name="Shape 313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live</a:t>
            </a:r>
          </a:p>
        </p:txBody>
      </p:sp>
      <p:sp>
        <p:nvSpPr>
          <p:cNvPr id="3134" name="Shape 313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135" name="Shape 3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6" name="Shape 3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Shape 313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8" name="Shape 313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wash</a:t>
            </a:r>
          </a:p>
        </p:txBody>
      </p:sp>
      <p:pic>
        <p:nvPicPr>
          <p:cNvPr id="3139" name="Shape 313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40" name="Shape 3140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say</a:t>
            </a:r>
          </a:p>
        </p:txBody>
      </p:sp>
      <p:sp>
        <p:nvSpPr>
          <p:cNvPr id="3141" name="Shape 3141"/>
          <p:cNvSpPr txBox="1"/>
          <p:nvPr/>
        </p:nvSpPr>
        <p:spPr>
          <a:xfrm>
            <a:off x="5562600" y="2970160"/>
            <a:ext cx="1600199" cy="938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5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</a:t>
            </a:r>
          </a:p>
        </p:txBody>
      </p:sp>
      <p:sp>
        <p:nvSpPr>
          <p:cNvPr id="3142" name="Shape 3142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143" name="Shape 3143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Shape 3144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" name="Shape 3145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6" name="Shape 3146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7" name="Shape 3147"/>
          <p:cNvSpPr txBox="1"/>
          <p:nvPr/>
        </p:nvSpPr>
        <p:spPr>
          <a:xfrm>
            <a:off x="73406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top action words</a:t>
            </a:r>
          </a:p>
        </p:txBody>
      </p:sp>
      <p:pic>
        <p:nvPicPr>
          <p:cNvPr id="3148" name="Shape 3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9" name="Shape 31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0" name="Shape 31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1" name="Shape 3151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3152" name="Shape 3152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Shape 3153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are</a:t>
              </a:r>
            </a:p>
          </p:txBody>
        </p:sp>
        <p:sp>
          <p:nvSpPr>
            <p:cNvPr id="3154" name="Shape 3154"/>
            <p:cNvSpPr/>
            <p:nvPr/>
          </p:nvSpPr>
          <p:spPr>
            <a:xfrm>
              <a:off x="2286000" y="1872991"/>
              <a:ext cx="990599" cy="737116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55" name="Shape 31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98912" y="1872991"/>
            <a:ext cx="573088" cy="57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6" name="Shape 31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4509105" y="1841500"/>
            <a:ext cx="707681" cy="707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7" name="Shape 3157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3158" name="Shape 3158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9" name="Shape 3159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can</a:t>
              </a:r>
            </a:p>
          </p:txBody>
        </p:sp>
        <p:pic>
          <p:nvPicPr>
            <p:cNvPr id="3160" name="Shape 316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98208" y="1804926"/>
              <a:ext cx="805180" cy="805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1" name="Shape 31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36643" y="1877669"/>
            <a:ext cx="671511" cy="67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2" name="Shape 31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2400" y="303579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3" name="Shape 3163"/>
          <p:cNvCxnSpPr/>
          <p:nvPr/>
        </p:nvCxnSpPr>
        <p:spPr>
          <a:xfrm flipH="1" rot="10800000">
            <a:off x="504825" y="3463636"/>
            <a:ext cx="700086" cy="117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64" name="Shape 3164"/>
          <p:cNvSpPr/>
          <p:nvPr/>
        </p:nvSpPr>
        <p:spPr>
          <a:xfrm>
            <a:off x="1204912" y="3193474"/>
            <a:ext cx="420687" cy="5403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5" name="Shape 31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3600" y="31242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6" name="Shape 316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806699" y="3248505"/>
            <a:ext cx="660375" cy="6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7" name="Shape 3167"/>
          <p:cNvSpPr/>
          <p:nvPr/>
        </p:nvSpPr>
        <p:spPr>
          <a:xfrm>
            <a:off x="3236198" y="3276600"/>
            <a:ext cx="192801" cy="20177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8" name="Shape 3168"/>
          <p:cNvSpPr/>
          <p:nvPr/>
        </p:nvSpPr>
        <p:spPr>
          <a:xfrm>
            <a:off x="2840910" y="3095384"/>
            <a:ext cx="192801" cy="178496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9" name="Shape 31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4155264" y="3124200"/>
            <a:ext cx="1061523" cy="1061523"/>
          </a:xfrm>
          <a:prstGeom prst="rect">
            <a:avLst/>
          </a:prstGeom>
          <a:noFill/>
          <a:ln>
            <a:noFill/>
          </a:ln>
        </p:spPr>
      </p:pic>
      <p:sp>
        <p:nvSpPr>
          <p:cNvPr id="3170" name="Shape 3170"/>
          <p:cNvSpPr/>
          <p:nvPr/>
        </p:nvSpPr>
        <p:spPr>
          <a:xfrm>
            <a:off x="4361655" y="3273881"/>
            <a:ext cx="420687" cy="5403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1" name="Shape 3171"/>
          <p:cNvPicPr preferRelativeResize="0"/>
          <p:nvPr/>
        </p:nvPicPr>
        <p:blipFill rotWithShape="1">
          <a:blip r:embed="rId16">
            <a:alphaModFix/>
          </a:blip>
          <a:srcRect b="38477" l="28223" r="29589" t="20283"/>
          <a:stretch/>
        </p:blipFill>
        <p:spPr>
          <a:xfrm>
            <a:off x="7804085" y="3200400"/>
            <a:ext cx="730314" cy="71389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3172" name="Shape 3172"/>
          <p:cNvGrpSpPr/>
          <p:nvPr/>
        </p:nvGrpSpPr>
        <p:grpSpPr>
          <a:xfrm>
            <a:off x="7340121" y="4170660"/>
            <a:ext cx="1600678" cy="1183679"/>
            <a:chOff x="7340121" y="4170660"/>
            <a:chExt cx="1600678" cy="1183679"/>
          </a:xfrm>
        </p:grpSpPr>
        <p:sp>
          <p:nvSpPr>
            <p:cNvPr id="3173" name="Shape 3173"/>
            <p:cNvSpPr/>
            <p:nvPr/>
          </p:nvSpPr>
          <p:spPr>
            <a:xfrm>
              <a:off x="73406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4" name="Shape 3174"/>
            <p:cNvSpPr txBox="1"/>
            <p:nvPr/>
          </p:nvSpPr>
          <p:spPr>
            <a:xfrm>
              <a:off x="7340121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was</a:t>
              </a:r>
            </a:p>
          </p:txBody>
        </p:sp>
        <p:sp>
          <p:nvSpPr>
            <p:cNvPr id="3175" name="Shape 3175"/>
            <p:cNvSpPr/>
            <p:nvPr/>
          </p:nvSpPr>
          <p:spPr>
            <a:xfrm>
              <a:off x="7949721" y="4509214"/>
              <a:ext cx="990599" cy="737116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76" name="Shape 3176"/>
            <p:cNvCxnSpPr/>
            <p:nvPr/>
          </p:nvCxnSpPr>
          <p:spPr>
            <a:xfrm rot="10800000">
              <a:off x="7489506" y="4859481"/>
              <a:ext cx="511493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pic>
        <p:nvPicPr>
          <p:cNvPr id="3177" name="Shape 3177"/>
          <p:cNvPicPr preferRelativeResize="0"/>
          <p:nvPr/>
        </p:nvPicPr>
        <p:blipFill rotWithShape="1">
          <a:blip r:embed="rId17">
            <a:alphaModFix/>
          </a:blip>
          <a:srcRect b="0" l="55038" r="0" t="0"/>
          <a:stretch/>
        </p:blipFill>
        <p:spPr>
          <a:xfrm>
            <a:off x="6144894" y="4425867"/>
            <a:ext cx="408304" cy="9081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Shape 3178"/>
          <p:cNvSpPr/>
          <p:nvPr/>
        </p:nvSpPr>
        <p:spPr>
          <a:xfrm>
            <a:off x="6019800" y="4947153"/>
            <a:ext cx="276105" cy="299176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9" name="Shape 317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62400" y="4659610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Shape 3180"/>
          <p:cNvSpPr/>
          <p:nvPr/>
        </p:nvSpPr>
        <p:spPr>
          <a:xfrm>
            <a:off x="3922712" y="4536480"/>
            <a:ext cx="586394" cy="692725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1" name="Shape 318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711094" y="4688203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2" name="Shape 3182"/>
          <p:cNvSpPr/>
          <p:nvPr/>
        </p:nvSpPr>
        <p:spPr>
          <a:xfrm>
            <a:off x="4671405" y="4565073"/>
            <a:ext cx="586394" cy="692725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3" name="Shape 3183"/>
          <p:cNvSpPr/>
          <p:nvPr/>
        </p:nvSpPr>
        <p:spPr>
          <a:xfrm>
            <a:off x="2689541" y="4529553"/>
            <a:ext cx="777531" cy="52554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4" name="Shape 31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05000" y="4452342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5" name="Shape 318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4812" y="4343400"/>
            <a:ext cx="1042986" cy="104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Shape 318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8097" y="585978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7" name="Shape 3187"/>
          <p:cNvPicPr preferRelativeResize="0"/>
          <p:nvPr/>
        </p:nvPicPr>
        <p:blipFill rotWithShape="1">
          <a:blip r:embed="rId21">
            <a:alphaModFix/>
          </a:blip>
          <a:srcRect b="0" l="23644" r="0" t="12137"/>
          <a:stretch/>
        </p:blipFill>
        <p:spPr>
          <a:xfrm>
            <a:off x="927396" y="5880814"/>
            <a:ext cx="698203" cy="80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8" name="Shape 318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413000" y="5819258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9" name="Shape 318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  <p:grpSp>
        <p:nvGrpSpPr>
          <p:cNvPr id="3190" name="Shape 3190"/>
          <p:cNvGrpSpPr/>
          <p:nvPr/>
        </p:nvGrpSpPr>
        <p:grpSpPr>
          <a:xfrm>
            <a:off x="3771900" y="5542260"/>
            <a:ext cx="1600199" cy="1299863"/>
            <a:chOff x="3771900" y="5542260"/>
            <a:chExt cx="1600199" cy="1299863"/>
          </a:xfrm>
        </p:grpSpPr>
        <p:sp>
          <p:nvSpPr>
            <p:cNvPr id="3191" name="Shape 3191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2" name="Shape 3192"/>
            <p:cNvSpPr txBox="1"/>
            <p:nvPr/>
          </p:nvSpPr>
          <p:spPr>
            <a:xfrm>
              <a:off x="37719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break</a:t>
              </a:r>
            </a:p>
          </p:txBody>
        </p:sp>
        <p:pic>
          <p:nvPicPr>
            <p:cNvPr id="3193" name="Shape 319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038600" y="5819510"/>
              <a:ext cx="1022613" cy="10226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4" name="Shape 31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7210" y="5769114"/>
            <a:ext cx="901998" cy="901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Shape 3195"/>
          <p:cNvSpPr/>
          <p:nvPr/>
        </p:nvSpPr>
        <p:spPr>
          <a:xfrm>
            <a:off x="6324600" y="5943600"/>
            <a:ext cx="713592" cy="53339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2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Shape 320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1" name="Shape 320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2" name="Shape 3202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3" name="Shape 320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Shape 320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5" name="Shape 320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6" name="Shape 320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Shape 320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Shape 320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9" name="Shape 320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Shape 321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Shape 321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2" name="Shape 321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213" name="Shape 321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4" name="Shape 321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215" name="Shape 321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216" name="Shape 321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217" name="Shape 321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218" name="Shape 321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219" name="Shape 321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220" name="Shape 322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221" name="Shape 322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</a:t>
            </a:r>
          </a:p>
        </p:txBody>
      </p:sp>
      <p:sp>
        <p:nvSpPr>
          <p:cNvPr id="3222" name="Shape 322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</a:t>
            </a:r>
          </a:p>
        </p:txBody>
      </p:sp>
      <p:sp>
        <p:nvSpPr>
          <p:cNvPr id="3223" name="Shape 322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nice</a:t>
            </a:r>
          </a:p>
        </p:txBody>
      </p:sp>
      <p:sp>
        <p:nvSpPr>
          <p:cNvPr id="3224" name="Shape 3224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wrong</a:t>
            </a:r>
          </a:p>
        </p:txBody>
      </p:sp>
      <p:sp>
        <p:nvSpPr>
          <p:cNvPr id="3225" name="Shape 322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right</a:t>
            </a:r>
          </a:p>
        </p:txBody>
      </p:sp>
      <p:sp>
        <p:nvSpPr>
          <p:cNvPr id="3226" name="Shape 322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pretty</a:t>
            </a:r>
          </a:p>
        </p:txBody>
      </p:sp>
      <p:sp>
        <p:nvSpPr>
          <p:cNvPr id="3227" name="Shape 32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mean</a:t>
            </a:r>
          </a:p>
        </p:txBody>
      </p:sp>
      <p:sp>
        <p:nvSpPr>
          <p:cNvPr id="3228" name="Shape 32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</a:t>
            </a:r>
          </a:p>
        </p:txBody>
      </p:sp>
      <p:sp>
        <p:nvSpPr>
          <p:cNvPr id="3229" name="Shape 32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same</a:t>
            </a:r>
          </a:p>
        </p:txBody>
      </p:sp>
      <p:sp>
        <p:nvSpPr>
          <p:cNvPr id="3230" name="Shape 32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</a:t>
            </a:r>
          </a:p>
        </p:txBody>
      </p:sp>
      <p:grpSp>
        <p:nvGrpSpPr>
          <p:cNvPr id="3231" name="Shape 3231"/>
          <p:cNvGrpSpPr/>
          <p:nvPr/>
        </p:nvGrpSpPr>
        <p:grpSpPr>
          <a:xfrm>
            <a:off x="3771900" y="5542260"/>
            <a:ext cx="1600199" cy="1163340"/>
            <a:chOff x="3771900" y="5542260"/>
            <a:chExt cx="1600199" cy="1163340"/>
          </a:xfrm>
        </p:grpSpPr>
        <p:sp>
          <p:nvSpPr>
            <p:cNvPr id="3232" name="Shape 3232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FF7DEC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3" name="Shape 3233"/>
            <p:cNvSpPr txBox="1"/>
            <p:nvPr/>
          </p:nvSpPr>
          <p:spPr>
            <a:xfrm>
              <a:off x="3771900" y="5801380"/>
              <a:ext cx="1600199" cy="523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baseline="0" i="0" lang="da" sz="2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because</a:t>
              </a:r>
            </a:p>
          </p:txBody>
        </p:sp>
      </p:grpSp>
      <p:sp>
        <p:nvSpPr>
          <p:cNvPr id="3234" name="Shape 323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3235" name="Shape 323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236" name="Shape 3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7" name="Shape 3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8" name="Shape 323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Shape 323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0" name="Shape 3240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1" name="Shape 3241"/>
          <p:cNvSpPr/>
          <p:nvPr/>
        </p:nvSpPr>
        <p:spPr>
          <a:xfrm>
            <a:off x="1956277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2" name="Shape 3242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3" name="Shape 3243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feelings</a:t>
            </a:r>
          </a:p>
        </p:txBody>
      </p:sp>
      <p:sp>
        <p:nvSpPr>
          <p:cNvPr id="3244" name="Shape 3244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245" name="Shape 3245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246" name="Shape 3246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3247" name="Shape 32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8" name="Shape 32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9" name="Shape 32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0" name="Shape 32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6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1" name="Shape 32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18288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2" name="Shape 32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835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3" name="Shape 32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32000" y="4495801"/>
            <a:ext cx="838198" cy="83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4" name="Shape 32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000" y="30480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5" name="Shape 32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Shape 325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97800" y="3073400"/>
            <a:ext cx="889000" cy="88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7" name="Shape 3257"/>
          <p:cNvGrpSpPr/>
          <p:nvPr/>
        </p:nvGrpSpPr>
        <p:grpSpPr>
          <a:xfrm>
            <a:off x="152400" y="4170660"/>
            <a:ext cx="1600199" cy="1183679"/>
            <a:chOff x="152400" y="4170660"/>
            <a:chExt cx="1600199" cy="1183679"/>
          </a:xfrm>
        </p:grpSpPr>
        <p:sp>
          <p:nvSpPr>
            <p:cNvPr id="3258" name="Shape 3258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9" name="Shape 3259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finished</a:t>
              </a:r>
            </a:p>
          </p:txBody>
        </p:sp>
        <p:pic>
          <p:nvPicPr>
            <p:cNvPr id="3260" name="Shape 326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33400" y="4445000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1" name="Shape 32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8200" y="5791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2" name="Shape 326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86000" y="5710653"/>
            <a:ext cx="994946" cy="9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Shape 32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2315593">
            <a:off x="2289991" y="5718990"/>
            <a:ext cx="1073766" cy="107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4" name="Shape 326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610100" y="3193474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Shape 326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60132" y="3023533"/>
            <a:ext cx="1040466" cy="104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Shape 326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43200" y="4566941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7" name="Shape 3267"/>
          <p:cNvGrpSpPr/>
          <p:nvPr/>
        </p:nvGrpSpPr>
        <p:grpSpPr>
          <a:xfrm>
            <a:off x="152401" y="5528846"/>
            <a:ext cx="1600199" cy="1176754"/>
            <a:chOff x="152401" y="5528846"/>
            <a:chExt cx="1600199" cy="1176754"/>
          </a:xfrm>
        </p:grpSpPr>
        <p:sp>
          <p:nvSpPr>
            <p:cNvPr id="3268" name="Shape 3268"/>
            <p:cNvSpPr/>
            <p:nvPr/>
          </p:nvSpPr>
          <p:spPr>
            <a:xfrm>
              <a:off x="15240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69" name="Shape 326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3400" y="5901153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0" name="Shape 3270"/>
            <p:cNvSpPr txBox="1"/>
            <p:nvPr/>
          </p:nvSpPr>
          <p:spPr>
            <a:xfrm>
              <a:off x="152401" y="5528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problem</a:t>
              </a:r>
            </a:p>
          </p:txBody>
        </p:sp>
      </p:grpSp>
      <p:grpSp>
        <p:nvGrpSpPr>
          <p:cNvPr id="3271" name="Shape 3271"/>
          <p:cNvGrpSpPr/>
          <p:nvPr/>
        </p:nvGrpSpPr>
        <p:grpSpPr>
          <a:xfrm>
            <a:off x="7340121" y="5528846"/>
            <a:ext cx="1600678" cy="1176754"/>
            <a:chOff x="7340121" y="5528846"/>
            <a:chExt cx="1600678" cy="1176754"/>
          </a:xfrm>
        </p:grpSpPr>
        <p:sp>
          <p:nvSpPr>
            <p:cNvPr id="3272" name="Shape 3272"/>
            <p:cNvSpPr/>
            <p:nvPr/>
          </p:nvSpPr>
          <p:spPr>
            <a:xfrm>
              <a:off x="734012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3" name="Shape 327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48600" y="5867400"/>
              <a:ext cx="786843" cy="786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4" name="Shape 3274"/>
            <p:cNvSpPr txBox="1"/>
            <p:nvPr/>
          </p:nvSpPr>
          <p:spPr>
            <a:xfrm>
              <a:off x="7340600" y="5528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favorite</a:t>
              </a:r>
            </a:p>
          </p:txBody>
        </p:sp>
      </p:grpSp>
      <p:pic>
        <p:nvPicPr>
          <p:cNvPr id="3275" name="Shape 327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6" name="Shape 327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05500" y="43815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Shape 327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20000" y="42926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Shape 327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09600" y="3207325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9" name="Shape 3279"/>
          <p:cNvSpPr/>
          <p:nvPr/>
        </p:nvSpPr>
        <p:spPr>
          <a:xfrm>
            <a:off x="533400" y="3200400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Shape 3284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5" name="Shape 328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6" name="Shape 328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7" name="Shape 3287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8" name="Shape 328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9" name="Shape 328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0" name="Shape 329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1" name="Shape 329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2" name="Shape 329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Shape 329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4" name="Shape 329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5" name="Shape 329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Shape 329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7" name="Shape 329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298" name="Shape 329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9" name="Shape 329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00" name="Shape 330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301" name="Shape 330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302" name="Shape 330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303" name="Shape 330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04" name="Shape 330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05" name="Shape 330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06" name="Shape 330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</a:t>
            </a:r>
          </a:p>
        </p:txBody>
      </p:sp>
      <p:sp>
        <p:nvSpPr>
          <p:cNvPr id="3307" name="Shape 330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3308" name="Shape 330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309" name="Shape 330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dark</a:t>
            </a:r>
          </a:p>
        </p:txBody>
      </p:sp>
      <p:sp>
        <p:nvSpPr>
          <p:cNvPr id="3310" name="Shape 331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blue</a:t>
            </a:r>
          </a:p>
        </p:txBody>
      </p:sp>
      <p:sp>
        <p:nvSpPr>
          <p:cNvPr id="3311" name="Shape 331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purple</a:t>
            </a:r>
          </a:p>
        </p:txBody>
      </p:sp>
      <p:sp>
        <p:nvSpPr>
          <p:cNvPr id="3312" name="Shape 3312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brown</a:t>
            </a:r>
          </a:p>
        </p:txBody>
      </p:sp>
      <p:sp>
        <p:nvSpPr>
          <p:cNvPr id="3313" name="Shape 331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</a:p>
        </p:txBody>
      </p:sp>
      <p:sp>
        <p:nvSpPr>
          <p:cNvPr id="3314" name="Shape 331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pink</a:t>
            </a:r>
          </a:p>
        </p:txBody>
      </p:sp>
      <p:sp>
        <p:nvSpPr>
          <p:cNvPr id="3315" name="Shape 33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316" name="Shape 3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7" name="Shape 33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8" name="Shape 331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Shape 331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0" name="Shape 3320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321" name="Shape 3321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322" name="Shape 3322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323" name="Shape 3323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spotted</a:t>
            </a:r>
          </a:p>
        </p:txBody>
      </p:sp>
      <p:sp>
        <p:nvSpPr>
          <p:cNvPr id="3324" name="Shape 3324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silver</a:t>
            </a:r>
          </a:p>
        </p:txBody>
      </p:sp>
      <p:sp>
        <p:nvSpPr>
          <p:cNvPr id="3325" name="Shape 3325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6" name="Shape 332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Shape 332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Shape 3328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white</a:t>
            </a:r>
          </a:p>
        </p:txBody>
      </p:sp>
      <p:sp>
        <p:nvSpPr>
          <p:cNvPr id="3329" name="Shape 3329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</a:t>
            </a:r>
          </a:p>
        </p:txBody>
      </p:sp>
      <p:sp>
        <p:nvSpPr>
          <p:cNvPr id="3330" name="Shape 3330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3331" name="Shape 3331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Shape 3332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3" name="Shape 3333"/>
          <p:cNvSpPr txBox="1"/>
          <p:nvPr/>
        </p:nvSpPr>
        <p:spPr>
          <a:xfrm>
            <a:off x="19812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</a:t>
            </a:r>
          </a:p>
        </p:txBody>
      </p:sp>
      <p:pic>
        <p:nvPicPr>
          <p:cNvPr id="3334" name="Shape 33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79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Shape 33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000" y="58420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6" name="Shape 33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9456" y="17526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7" name="Shape 33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47900" y="3134369"/>
            <a:ext cx="876300" cy="87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8" name="Shape 3338"/>
          <p:cNvGrpSpPr/>
          <p:nvPr/>
        </p:nvGrpSpPr>
        <p:grpSpPr>
          <a:xfrm>
            <a:off x="5562600" y="2861846"/>
            <a:ext cx="1600199" cy="1176753"/>
            <a:chOff x="5562600" y="2861846"/>
            <a:chExt cx="1600199" cy="1176753"/>
          </a:xfrm>
        </p:grpSpPr>
        <p:sp>
          <p:nvSpPr>
            <p:cNvPr id="3339" name="Shape 3339"/>
            <p:cNvSpPr/>
            <p:nvPr/>
          </p:nvSpPr>
          <p:spPr>
            <a:xfrm>
              <a:off x="5562600" y="2875259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Shape 3340"/>
            <p:cNvSpPr txBox="1"/>
            <p:nvPr/>
          </p:nvSpPr>
          <p:spPr>
            <a:xfrm>
              <a:off x="5562600" y="2861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green</a:t>
              </a:r>
            </a:p>
          </p:txBody>
        </p:sp>
        <p:pic>
          <p:nvPicPr>
            <p:cNvPr id="3341" name="Shape 33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16600" y="3121669"/>
              <a:ext cx="889000" cy="88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2" name="Shape 33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3121669"/>
            <a:ext cx="840730" cy="84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3" name="Shape 33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8359" y="44069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Shape 33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80100" y="1814928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Shape 33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77732" y="1752600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Shape 33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900" y="319347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Shape 33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44069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8" name="Shape 33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16600" y="44069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9" name="Shape 33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4200" y="312166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Shape 33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71500" y="4457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Shape 33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569756" y="4406900"/>
            <a:ext cx="977899" cy="9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Shape 33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709456" y="5777944"/>
            <a:ext cx="927656" cy="92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57" name="Shape 45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91666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 es né(e) quand ?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 âge as-tu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15240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Avec qui habites-tu ?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tu as un animal ?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Parle-moi de ta journée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5562600" y="28472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Quelle est ton adresse email ?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734012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91666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Où travailles-tu ?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19812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aimes comme musique ?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7719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aimes comme films ?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5562600" y="4170660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Quels sont tes loisirs ?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7340121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regardes à la télé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1524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tu as un handicap ?</a:t>
            </a:r>
          </a:p>
        </p:txBody>
      </p:sp>
      <p:sp>
        <p:nvSpPr>
          <p:cNvPr id="476" name="Shape 47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19812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Comment tu t’appelles ?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3771900" y="1534437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 habites où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10">
            <a:alphaModFix/>
          </a:blip>
          <a:srcRect b="35537" l="0" r="45584" t="0"/>
          <a:stretch/>
        </p:blipFill>
        <p:spPr>
          <a:xfrm>
            <a:off x="2615493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30937" y="18113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064" y="3155541"/>
            <a:ext cx="654458" cy="65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12">
            <a:alphaModFix/>
          </a:blip>
          <a:srcRect b="0" l="61914" r="0" t="38325"/>
          <a:stretch/>
        </p:blipFill>
        <p:spPr>
          <a:xfrm>
            <a:off x="1086845" y="3200400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12">
            <a:alphaModFix/>
          </a:blip>
          <a:srcRect b="0" l="0" r="31944" t="0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30480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34112" y="297180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 rotWithShape="1">
          <a:blip r:embed="rId15">
            <a:alphaModFix/>
          </a:blip>
          <a:srcRect b="0" l="0" r="49804" t="0"/>
          <a:stretch/>
        </p:blipFill>
        <p:spPr>
          <a:xfrm>
            <a:off x="8164871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14400" y="6019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6412" y="59928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43000" y="59293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908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399844" y="4476042"/>
            <a:ext cx="705556" cy="70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019017" y="4577317"/>
            <a:ext cx="604282" cy="60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085" y="45712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54100" y="4494767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14214" y="44196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38100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152401" y="4202667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 est ton numéro de téléphone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Shape 51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09800" y="1752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15000" y="3124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3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9624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438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62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2401" y="4460258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434" y="5791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866444" y="181143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43800" y="3124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531100" y="1780658"/>
            <a:ext cx="469899" cy="4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38800" y="1752600"/>
            <a:ext cx="609599" cy="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Shape 3357"/>
          <p:cNvSpPr/>
          <p:nvPr/>
        </p:nvSpPr>
        <p:spPr>
          <a:xfrm>
            <a:off x="1981200" y="1524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8" name="Shape 3358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Shape 335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0" name="Shape 336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1" name="Shape 336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2" name="Shape 33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3" name="Shape 33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4" name="Shape 336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5" name="Shape 336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6" name="Shape 336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Shape 336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8" name="Shape 336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9" name="Shape 336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370" name="Shape 337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1" name="Shape 337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72" name="Shape 337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373" name="Shape 337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374" name="Shape 337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</a:t>
            </a:r>
          </a:p>
        </p:txBody>
      </p:sp>
      <p:sp>
        <p:nvSpPr>
          <p:cNvPr id="3375" name="Shape 337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76" name="Shape 337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77" name="Shape 337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78" name="Shape 337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sp>
        <p:nvSpPr>
          <p:cNvPr id="3379" name="Shape 337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board</a:t>
            </a:r>
          </a:p>
        </p:txBody>
      </p:sp>
      <p:sp>
        <p:nvSpPr>
          <p:cNvPr id="3380" name="Shape 338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funny</a:t>
            </a:r>
          </a:p>
        </p:txBody>
      </p:sp>
      <p:sp>
        <p:nvSpPr>
          <p:cNvPr id="3381" name="Shape 338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am</a:t>
            </a:r>
          </a:p>
        </p:txBody>
      </p:sp>
      <p:sp>
        <p:nvSpPr>
          <p:cNvPr id="3382" name="Shape 338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</a:p>
        </p:txBody>
      </p:sp>
      <p:sp>
        <p:nvSpPr>
          <p:cNvPr id="3383" name="Shape 338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sad</a:t>
            </a:r>
          </a:p>
        </p:txBody>
      </p:sp>
      <p:sp>
        <p:nvSpPr>
          <p:cNvPr id="3384" name="Shape 338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sick</a:t>
            </a:r>
          </a:p>
        </p:txBody>
      </p:sp>
      <p:sp>
        <p:nvSpPr>
          <p:cNvPr id="3385" name="Shape 338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3386" name="Shape 3386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scared</a:t>
            </a:r>
          </a:p>
        </p:txBody>
      </p:sp>
      <p:sp>
        <p:nvSpPr>
          <p:cNvPr id="3387" name="Shape 338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388" name="Shape 3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9" name="Shape 33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Shape 339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91" name="Shape 339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2" name="Shape 3392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393" name="Shape 3393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394" name="Shape 3394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3395" name="Shape 33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6" name="Shape 33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Shape 33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3398" name="Shape 3398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sp>
        <p:nvSpPr>
          <p:cNvPr id="3399" name="Shape 3399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confused</a:t>
            </a:r>
          </a:p>
        </p:txBody>
      </p:sp>
      <p:sp>
        <p:nvSpPr>
          <p:cNvPr id="3400" name="Shape 3400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1" name="Shape 340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2" name="Shape 340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3" name="Shape 34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8625" y="1788978"/>
            <a:ext cx="846748" cy="846748"/>
          </a:xfrm>
          <a:prstGeom prst="rect">
            <a:avLst/>
          </a:prstGeom>
          <a:noFill/>
          <a:ln>
            <a:noFill/>
          </a:ln>
        </p:spPr>
      </p:pic>
      <p:sp>
        <p:nvSpPr>
          <p:cNvPr id="3404" name="Shape 3404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afraid</a:t>
            </a:r>
          </a:p>
        </p:txBody>
      </p:sp>
      <p:pic>
        <p:nvPicPr>
          <p:cNvPr id="3405" name="Shape 34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1114" y="1629834"/>
            <a:ext cx="1072118" cy="107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6" name="Shape 34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6424" y="3056780"/>
            <a:ext cx="953889" cy="9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7" name="Shape 340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Shape 34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2739" y="3135624"/>
            <a:ext cx="882634" cy="88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Shape 34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6805" y="3071257"/>
            <a:ext cx="967342" cy="967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0" name="Shape 3410"/>
          <p:cNvGrpSpPr/>
          <p:nvPr/>
        </p:nvGrpSpPr>
        <p:grpSpPr>
          <a:xfrm>
            <a:off x="7340121" y="2847330"/>
            <a:ext cx="1600678" cy="1163340"/>
            <a:chOff x="7340121" y="2847330"/>
            <a:chExt cx="1600678" cy="1163340"/>
          </a:xfrm>
        </p:grpSpPr>
        <p:sp>
          <p:nvSpPr>
            <p:cNvPr id="3411" name="Shape 3411"/>
            <p:cNvSpPr/>
            <p:nvPr/>
          </p:nvSpPr>
          <p:spPr>
            <a:xfrm>
              <a:off x="7340600" y="284733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Shape 3412"/>
            <p:cNvSpPr txBox="1"/>
            <p:nvPr/>
          </p:nvSpPr>
          <p:spPr>
            <a:xfrm>
              <a:off x="734012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happy</a:t>
              </a:r>
            </a:p>
          </p:txBody>
        </p:sp>
        <p:pic>
          <p:nvPicPr>
            <p:cNvPr id="3413" name="Shape 34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772400" y="3135624"/>
              <a:ext cx="800624" cy="80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4" name="Shape 3414"/>
          <p:cNvGrpSpPr/>
          <p:nvPr/>
        </p:nvGrpSpPr>
        <p:grpSpPr>
          <a:xfrm>
            <a:off x="1981200" y="4170660"/>
            <a:ext cx="1600199" cy="1163340"/>
            <a:chOff x="1981200" y="4170660"/>
            <a:chExt cx="1600199" cy="1163340"/>
          </a:xfrm>
        </p:grpSpPr>
        <p:sp>
          <p:nvSpPr>
            <p:cNvPr id="3415" name="Shape 3415"/>
            <p:cNvSpPr/>
            <p:nvPr/>
          </p:nvSpPr>
          <p:spPr>
            <a:xfrm>
              <a:off x="1981200" y="41706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Shape 3416"/>
            <p:cNvSpPr txBox="1"/>
            <p:nvPr/>
          </p:nvSpPr>
          <p:spPr>
            <a:xfrm>
              <a:off x="19812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tired</a:t>
              </a:r>
            </a:p>
          </p:txBody>
        </p:sp>
        <p:pic>
          <p:nvPicPr>
            <p:cNvPr id="3417" name="Shape 34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346424" y="4509214"/>
              <a:ext cx="812800" cy="812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8" name="Shape 3418"/>
          <p:cNvGrpSpPr/>
          <p:nvPr/>
        </p:nvGrpSpPr>
        <p:grpSpPr>
          <a:xfrm>
            <a:off x="3771900" y="4191000"/>
            <a:ext cx="1600199" cy="1163340"/>
            <a:chOff x="3771900" y="4191000"/>
            <a:chExt cx="1600199" cy="1163340"/>
          </a:xfrm>
        </p:grpSpPr>
        <p:sp>
          <p:nvSpPr>
            <p:cNvPr id="3419" name="Shape 3419"/>
            <p:cNvSpPr/>
            <p:nvPr/>
          </p:nvSpPr>
          <p:spPr>
            <a:xfrm>
              <a:off x="37719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Shape 3420"/>
            <p:cNvSpPr txBox="1"/>
            <p:nvPr/>
          </p:nvSpPr>
          <p:spPr>
            <a:xfrm>
              <a:off x="37719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angry</a:t>
              </a:r>
            </a:p>
          </p:txBody>
        </p:sp>
        <p:pic>
          <p:nvPicPr>
            <p:cNvPr id="3421" name="Shape 34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48625" y="4447476"/>
              <a:ext cx="833139" cy="8331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2" name="Shape 34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7069" y="4454076"/>
            <a:ext cx="867936" cy="86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3" name="Shape 34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72400" y="4509214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4" name="Shape 34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Shape 34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46805" y="5913133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Shape 34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653861" y="5786437"/>
            <a:ext cx="919162" cy="919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27" name="Shape 3427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safe</a:t>
            </a:r>
          </a:p>
        </p:txBody>
      </p:sp>
      <p:sp>
        <p:nvSpPr>
          <p:cNvPr id="3428" name="Shape 3428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busy</a:t>
            </a:r>
          </a:p>
        </p:txBody>
      </p:sp>
      <p:pic>
        <p:nvPicPr>
          <p:cNvPr id="3429" name="Shape 3429"/>
          <p:cNvPicPr preferRelativeResize="0"/>
          <p:nvPr/>
        </p:nvPicPr>
        <p:blipFill rotWithShape="1">
          <a:blip r:embed="rId22">
            <a:alphaModFix/>
          </a:blip>
          <a:srcRect b="0" l="0" r="45584" t="0"/>
          <a:stretch/>
        </p:blipFill>
        <p:spPr>
          <a:xfrm>
            <a:off x="637802" y="4352051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Shape 3430"/>
          <p:cNvPicPr preferRelativeResize="0"/>
          <p:nvPr/>
        </p:nvPicPr>
        <p:blipFill rotWithShape="1">
          <a:blip r:embed="rId23">
            <a:alphaModFix/>
          </a:blip>
          <a:srcRect b="64218" l="55554" r="0" t="0"/>
          <a:stretch/>
        </p:blipFill>
        <p:spPr>
          <a:xfrm>
            <a:off x="2438400" y="5786437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431" name="Shape 34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2" name="Shape 34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 rot="10800000">
            <a:off x="3886201" y="5913134"/>
            <a:ext cx="668630" cy="6686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3" name="Shape 3433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</a:t>
            </a:r>
          </a:p>
        </p:txBody>
      </p:sp>
      <p:pic>
        <p:nvPicPr>
          <p:cNvPr id="3434" name="Shape 3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58674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Shape 343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99282" y="1676400"/>
            <a:ext cx="1134917" cy="113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Shape 3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8" y="2133600"/>
            <a:ext cx="3048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Shape 3441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2" name="Shape 344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3" name="Shape 344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4" name="Shape 3444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5" name="Shape 344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Shape 344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Shape 344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Shape 344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Shape 344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0" name="Shape 345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Shape 345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Shape 345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Shape 345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Shape 345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Shape 345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456" name="Shape 345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7" name="Shape 345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458" name="Shape 345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459" name="Shape 345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460" name="Shape 346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461" name="Shape 346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462" name="Shape 346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463" name="Shape 346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464" name="Shape 346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rectangle</a:t>
            </a:r>
          </a:p>
        </p:txBody>
      </p:sp>
      <p:sp>
        <p:nvSpPr>
          <p:cNvPr id="3465" name="Shape 346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circle</a:t>
            </a:r>
          </a:p>
        </p:txBody>
      </p:sp>
      <p:sp>
        <p:nvSpPr>
          <p:cNvPr id="3466" name="Shape 3466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467" name="Shape 346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diamond</a:t>
            </a:r>
          </a:p>
        </p:txBody>
      </p:sp>
      <p:sp>
        <p:nvSpPr>
          <p:cNvPr id="3468" name="Shape 3468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oval</a:t>
            </a:r>
          </a:p>
        </p:txBody>
      </p:sp>
      <p:sp>
        <p:nvSpPr>
          <p:cNvPr id="3469" name="Shape 3469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pentagon</a:t>
            </a:r>
          </a:p>
        </p:txBody>
      </p:sp>
      <p:sp>
        <p:nvSpPr>
          <p:cNvPr id="3470" name="Shape 3470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hexagon</a:t>
            </a:r>
          </a:p>
        </p:txBody>
      </p:sp>
      <p:sp>
        <p:nvSpPr>
          <p:cNvPr id="3471" name="Shape 347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472" name="Shape 3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Shape 34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Shape 347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475" name="Shape 347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6" name="Shape 3476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477" name="Shape 3477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478" name="Shape 3478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479" name="Shape 347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heart</a:t>
            </a:r>
          </a:p>
        </p:txBody>
      </p:sp>
      <p:sp>
        <p:nvSpPr>
          <p:cNvPr id="3480" name="Shape 3480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1" name="Shape 348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2" name="Shape 348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3" name="Shape 3483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</a:t>
            </a:r>
          </a:p>
        </p:txBody>
      </p:sp>
      <p:sp>
        <p:nvSpPr>
          <p:cNvPr id="3484" name="Shape 3484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triangle</a:t>
            </a:r>
          </a:p>
        </p:txBody>
      </p:sp>
      <p:sp>
        <p:nvSpPr>
          <p:cNvPr id="3485" name="Shape 3485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square</a:t>
            </a:r>
          </a:p>
        </p:txBody>
      </p:sp>
      <p:sp>
        <p:nvSpPr>
          <p:cNvPr id="3486" name="Shape 3486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7" name="Shape 3487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8" name="Shape 3488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</a:t>
            </a:r>
          </a:p>
        </p:txBody>
      </p:sp>
      <p:pic>
        <p:nvPicPr>
          <p:cNvPr id="3489" name="Shape 34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84091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0" name="Shape 34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1" name="Shape 34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2800" y="1814928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Shape 34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4056" y="1727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3" name="Shape 349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3154659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4" name="Shape 34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Shape 34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3400" y="4495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6" name="Shape 349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84056" y="3009900"/>
            <a:ext cx="1000770" cy="100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Shape 349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52900" y="32341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Shape 34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54700" y="3042940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9" name="Shape 349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</a:t>
            </a:r>
          </a:p>
        </p:txBody>
      </p:sp>
      <p:sp>
        <p:nvSpPr>
          <p:cNvPr id="3500" name="Shape 350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3501" name="Shape 350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sphere</a:t>
            </a:r>
          </a:p>
        </p:txBody>
      </p:sp>
      <p:sp>
        <p:nvSpPr>
          <p:cNvPr id="3502" name="Shape 350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cube</a:t>
            </a:r>
          </a:p>
        </p:txBody>
      </p:sp>
      <p:sp>
        <p:nvSpPr>
          <p:cNvPr id="3503" name="Shape 3503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cylinder</a:t>
            </a:r>
          </a:p>
        </p:txBody>
      </p:sp>
      <p:pic>
        <p:nvPicPr>
          <p:cNvPr id="3504" name="Shape 35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24100" y="4401839"/>
            <a:ext cx="952499" cy="95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5" name="Shape 3505"/>
          <p:cNvCxnSpPr/>
          <p:nvPr/>
        </p:nvCxnSpPr>
        <p:spPr>
          <a:xfrm>
            <a:off x="4152900" y="4529553"/>
            <a:ext cx="889000" cy="57584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6" name="Shape 3506"/>
          <p:cNvSpPr/>
          <p:nvPr/>
        </p:nvSpPr>
        <p:spPr>
          <a:xfrm>
            <a:off x="2438400" y="5867400"/>
            <a:ext cx="685799" cy="685799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7" name="Shape 3507"/>
          <p:cNvSpPr/>
          <p:nvPr/>
        </p:nvSpPr>
        <p:spPr>
          <a:xfrm>
            <a:off x="4343400" y="5943600"/>
            <a:ext cx="419099" cy="609599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Shape 3508"/>
          <p:cNvSpPr/>
          <p:nvPr/>
        </p:nvSpPr>
        <p:spPr>
          <a:xfrm>
            <a:off x="660400" y="5957014"/>
            <a:ext cx="609599" cy="575846"/>
          </a:xfrm>
          <a:prstGeom prst="ellipse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9" name="Shape 3509"/>
          <p:cNvCxnSpPr/>
          <p:nvPr/>
        </p:nvCxnSpPr>
        <p:spPr>
          <a:xfrm>
            <a:off x="5892800" y="4605753"/>
            <a:ext cx="584100" cy="423300"/>
          </a:xfrm>
          <a:prstGeom prst="curvedConnector3">
            <a:avLst>
              <a:gd fmla="val 150026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Shape 3514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5" name="Shape 351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6" name="Shape 351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7" name="Shape 3517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8" name="Shape 351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9" name="Shape 351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Shape 352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Shape 352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2" name="Shape 35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3" name="Shape 352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4" name="Shape 352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Shape 352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Shape 35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Shape 35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528" name="Shape 35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9" name="Shape 35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530" name="Shape 353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531" name="Shape 35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532" name="Shape 353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533" name="Shape 353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534" name="Shape 353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535" name="Shape 353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536" name="Shape 353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 done</a:t>
            </a:r>
          </a:p>
        </p:txBody>
      </p:sp>
      <p:sp>
        <p:nvSpPr>
          <p:cNvPr id="3537" name="Shape 353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</a:t>
            </a:r>
          </a:p>
        </p:txBody>
      </p:sp>
      <p:sp>
        <p:nvSpPr>
          <p:cNvPr id="3538" name="Shape 3538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539" name="Shape 353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medium</a:t>
            </a:r>
          </a:p>
        </p:txBody>
      </p:sp>
      <p:sp>
        <p:nvSpPr>
          <p:cNvPr id="3540" name="Shape 3540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</a:t>
            </a:r>
          </a:p>
        </p:txBody>
      </p:sp>
      <p:sp>
        <p:nvSpPr>
          <p:cNvPr id="3541" name="Shape 354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loud</a:t>
            </a:r>
          </a:p>
        </p:txBody>
      </p:sp>
      <p:sp>
        <p:nvSpPr>
          <p:cNvPr id="3542" name="Shape 3542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slow</a:t>
            </a:r>
          </a:p>
        </p:txBody>
      </p:sp>
      <p:sp>
        <p:nvSpPr>
          <p:cNvPr id="3543" name="Shape 35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544" name="Shape 3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Shape 3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Shape 354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Shape 3547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548" name="Shape 3548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549" name="Shape 3549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550" name="Shape 355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big</a:t>
            </a:r>
          </a:p>
        </p:txBody>
      </p:sp>
      <p:sp>
        <p:nvSpPr>
          <p:cNvPr id="3551" name="Shape 3551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2" name="Shape 355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3" name="Shape 355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4" name="Shape 3554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wet</a:t>
            </a:r>
          </a:p>
        </p:txBody>
      </p:sp>
      <p:sp>
        <p:nvSpPr>
          <p:cNvPr id="3555" name="Shape 355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</a:t>
            </a:r>
          </a:p>
        </p:txBody>
      </p:sp>
      <p:sp>
        <p:nvSpPr>
          <p:cNvPr id="3556" name="Shape 3556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short</a:t>
            </a:r>
          </a:p>
        </p:txBody>
      </p:sp>
      <p:sp>
        <p:nvSpPr>
          <p:cNvPr id="3557" name="Shape 3557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8" name="Shape 3558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9" name="Shape 3559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dry</a:t>
            </a:r>
          </a:p>
        </p:txBody>
      </p:sp>
      <p:sp>
        <p:nvSpPr>
          <p:cNvPr id="3560" name="Shape 356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little</a:t>
            </a:r>
          </a:p>
        </p:txBody>
      </p:sp>
      <p:sp>
        <p:nvSpPr>
          <p:cNvPr id="3561" name="Shape 356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3562" name="Shape 356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</a:t>
            </a:r>
          </a:p>
        </p:txBody>
      </p:sp>
      <p:sp>
        <p:nvSpPr>
          <p:cNvPr id="3563" name="Shape 356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easy</a:t>
            </a:r>
          </a:p>
        </p:txBody>
      </p:sp>
      <p:sp>
        <p:nvSpPr>
          <p:cNvPr id="3564" name="Shape 3564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</a:t>
            </a:r>
          </a:p>
        </p:txBody>
      </p:sp>
      <p:sp>
        <p:nvSpPr>
          <p:cNvPr id="3565" name="Shape 3565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old</a:t>
            </a:r>
          </a:p>
        </p:txBody>
      </p:sp>
      <p:sp>
        <p:nvSpPr>
          <p:cNvPr id="3566" name="Shape 3566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</a:t>
            </a:r>
          </a:p>
        </p:txBody>
      </p:sp>
      <p:pic>
        <p:nvPicPr>
          <p:cNvPr id="3567" name="Shape 35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4400" y="16256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Shape 35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2492" y="17526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Shape 35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8092" y="1676400"/>
            <a:ext cx="1009908" cy="100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Shape 35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3350" y="1701085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Shape 35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318588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Shape 35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59000" y="29210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Shape 357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69000" y="3124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4" name="Shape 35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51174" y="3124200"/>
            <a:ext cx="883226" cy="8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Shape 35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419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Shape 357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987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7" name="Shape 3577"/>
          <p:cNvGrpSpPr/>
          <p:nvPr/>
        </p:nvGrpSpPr>
        <p:grpSpPr>
          <a:xfrm>
            <a:off x="5562600" y="4191000"/>
            <a:ext cx="1600199" cy="1168399"/>
            <a:chOff x="5562600" y="4191000"/>
            <a:chExt cx="1600199" cy="1168399"/>
          </a:xfrm>
        </p:grpSpPr>
        <p:sp>
          <p:nvSpPr>
            <p:cNvPr id="3578" name="Shape 3578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9" name="Shape 3579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new</a:t>
              </a:r>
            </a:p>
          </p:txBody>
        </p:sp>
        <p:pic>
          <p:nvPicPr>
            <p:cNvPr id="3580" name="Shape 358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943600" y="4495800"/>
              <a:ext cx="8635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1" name="Shape 358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85656" y="4529553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Shape 358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9055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Shape 358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14800" y="5911135"/>
            <a:ext cx="870664" cy="870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4" name="Shape 3584"/>
          <p:cNvGrpSpPr/>
          <p:nvPr/>
        </p:nvGrpSpPr>
        <p:grpSpPr>
          <a:xfrm>
            <a:off x="7340121" y="5542260"/>
            <a:ext cx="1600678" cy="1163340"/>
            <a:chOff x="7340121" y="5542260"/>
            <a:chExt cx="1600678" cy="1163340"/>
          </a:xfrm>
        </p:grpSpPr>
        <p:sp>
          <p:nvSpPr>
            <p:cNvPr id="3585" name="Shape 3585"/>
            <p:cNvSpPr/>
            <p:nvPr/>
          </p:nvSpPr>
          <p:spPr>
            <a:xfrm>
              <a:off x="734012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Shape 3586"/>
            <p:cNvSpPr txBox="1"/>
            <p:nvPr/>
          </p:nvSpPr>
          <p:spPr>
            <a:xfrm>
              <a:off x="7340600" y="55626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dirty</a:t>
              </a:r>
            </a:p>
          </p:txBody>
        </p:sp>
        <p:pic>
          <p:nvPicPr>
            <p:cNvPr id="3587" name="Shape 358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753350" y="5861050"/>
              <a:ext cx="844550" cy="844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Shape 358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99150" y="5767089"/>
            <a:ext cx="958850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Shape 358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75100" y="42799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Shape 359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13000" y="59436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1" name="Shape 359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68800" y="3234153"/>
            <a:ext cx="660400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2" name="Shape 3592"/>
          <p:cNvCxnSpPr/>
          <p:nvPr/>
        </p:nvCxnSpPr>
        <p:spPr>
          <a:xfrm flipH="1" rot="5400000">
            <a:off x="4164449" y="3487003"/>
            <a:ext cx="465600" cy="349499"/>
          </a:xfrm>
          <a:prstGeom prst="curvedConnector3">
            <a:avLst>
              <a:gd fmla="val 14536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Shape 359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8" name="Shape 359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9" name="Shape 359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0" name="Shape 360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1" name="Shape 360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2" name="Shape 360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3603" name="Shape 360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4" name="Shape 360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5" name="Shape 360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6" name="Shape 360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7" name="Shape 360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8" name="Shape 360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9" name="Shape 360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0" name="Shape 361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1" name="Shape 361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2" name="Shape 361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3" name="Shape 361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4" name="Shape 361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615" name="Shape 361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6" name="Shape 361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617" name="Shape 361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618" name="Shape 361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619" name="Shape 361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sp>
        <p:nvSpPr>
          <p:cNvPr id="3620" name="Shape 362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rain</a:t>
            </a:r>
          </a:p>
        </p:txBody>
      </p:sp>
      <p:sp>
        <p:nvSpPr>
          <p:cNvPr id="3621" name="Shape 362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</a:t>
            </a:r>
          </a:p>
        </p:txBody>
      </p:sp>
      <p:sp>
        <p:nvSpPr>
          <p:cNvPr id="3622" name="Shape 362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snow</a:t>
            </a:r>
          </a:p>
        </p:txBody>
      </p:sp>
      <p:sp>
        <p:nvSpPr>
          <p:cNvPr id="3623" name="Shape 362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</a:t>
            </a:r>
          </a:p>
        </p:txBody>
      </p:sp>
      <p:sp>
        <p:nvSpPr>
          <p:cNvPr id="3624" name="Shape 362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</a:t>
            </a:r>
          </a:p>
        </p:txBody>
      </p:sp>
      <p:sp>
        <p:nvSpPr>
          <p:cNvPr id="3625" name="Shape 362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cloudy</a:t>
            </a:r>
          </a:p>
        </p:txBody>
      </p:sp>
      <p:sp>
        <p:nvSpPr>
          <p:cNvPr id="3626" name="Shape 362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icey</a:t>
            </a:r>
          </a:p>
        </p:txBody>
      </p:sp>
      <p:sp>
        <p:nvSpPr>
          <p:cNvPr id="3627" name="Shape 362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foggy</a:t>
            </a:r>
          </a:p>
        </p:txBody>
      </p:sp>
      <p:sp>
        <p:nvSpPr>
          <p:cNvPr id="3628" name="Shape 362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freezing</a:t>
            </a:r>
          </a:p>
        </p:txBody>
      </p:sp>
      <p:sp>
        <p:nvSpPr>
          <p:cNvPr id="3629" name="Shape 362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stormy</a:t>
            </a:r>
          </a:p>
        </p:txBody>
      </p:sp>
      <p:sp>
        <p:nvSpPr>
          <p:cNvPr id="3630" name="Shape 363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631" name="Shape 363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632" name="Shape 36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Shape 36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34" name="Shape 363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5" name="Shape 363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36" name="Shape 3636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Shape 363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Shape 363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3639" name="Shape 3639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pic>
        <p:nvPicPr>
          <p:cNvPr id="3640" name="Shape 36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Shape 3641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2390967" y="5769114"/>
            <a:ext cx="911796" cy="73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Shape 36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2425" y="1800225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Shape 36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35662" y="1752600"/>
            <a:ext cx="922338" cy="92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4" name="Shape 36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7929" y="17393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Shape 36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3375" y="3152775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Shape 36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46582" y="4419600"/>
            <a:ext cx="930017" cy="930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Shape 36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48000" y="31242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Shape 36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56277" y="3120082"/>
            <a:ext cx="890587" cy="890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9" name="Shape 3649"/>
          <p:cNvCxnSpPr/>
          <p:nvPr/>
        </p:nvCxnSpPr>
        <p:spPr>
          <a:xfrm flipH="1" rot="10800000">
            <a:off x="2514600" y="3422073"/>
            <a:ext cx="503330" cy="2355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0" name="Shape 3650"/>
          <p:cNvCxnSpPr/>
          <p:nvPr/>
        </p:nvCxnSpPr>
        <p:spPr>
          <a:xfrm flipH="1" rot="10800000">
            <a:off x="2514600" y="3574473"/>
            <a:ext cx="655730" cy="2355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51" name="Shape 3651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304800" y="4495800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652" name="Shape 3652"/>
          <p:cNvSpPr/>
          <p:nvPr/>
        </p:nvSpPr>
        <p:spPr>
          <a:xfrm>
            <a:off x="5860185" y="3140858"/>
            <a:ext cx="997815" cy="821541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3" name="Shape 36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65884" y="1800225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Shape 36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3200" y="1780066"/>
            <a:ext cx="734533" cy="73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5" name="Shape 36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1400" y="31109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Shape 365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11225" y="4508242"/>
            <a:ext cx="841374" cy="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7" name="Shape 365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pic>
        <p:nvPicPr>
          <p:cNvPr id="3658" name="Shape 365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9" name="Shape 3659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8156003" y="3048000"/>
            <a:ext cx="911796" cy="734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Shape 366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5" name="Shape 3665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6" name="Shape 366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7" name="Shape 3667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8" name="Shape 3668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9" name="Shape 3669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0" name="Shape 3670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1" name="Shape 3671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2" name="Shape 3672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3" name="Shape 367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Shape 36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675" name="Shape 36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6" name="Shape 3676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7" name="Shape 3677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8" name="Shape 367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679" name="Shape 367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3680" name="Shape 368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681" name="Shape 368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 things</a:t>
            </a:r>
          </a:p>
        </p:txBody>
      </p:sp>
      <p:sp>
        <p:nvSpPr>
          <p:cNvPr id="3682" name="Shape 368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3683" name="Shape 368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3684" name="Shape 368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 things</a:t>
            </a:r>
          </a:p>
        </p:txBody>
      </p:sp>
      <p:sp>
        <p:nvSpPr>
          <p:cNvPr id="3685" name="Shape 3685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3686" name="Shape 368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sp>
        <p:nvSpPr>
          <p:cNvPr id="3687" name="Shape 3687"/>
          <p:cNvSpPr txBox="1"/>
          <p:nvPr/>
        </p:nvSpPr>
        <p:spPr>
          <a:xfrm>
            <a:off x="55626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 that help</a:t>
            </a:r>
          </a:p>
        </p:txBody>
      </p:sp>
      <p:sp>
        <p:nvSpPr>
          <p:cNvPr id="3688" name="Shape 368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3689" name="Shape 368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3690" name="Shape 369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3691" name="Shape 369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3692" name="Shape 3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Shape 36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4" name="Shape 3694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 parts</a:t>
            </a:r>
          </a:p>
        </p:txBody>
      </p:sp>
      <p:sp>
        <p:nvSpPr>
          <p:cNvPr id="3695" name="Shape 369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pic>
        <p:nvPicPr>
          <p:cNvPr id="3696" name="Shape 369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97" name="Shape 3697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8" name="Shape 3698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Shape 3699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Shape 3700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1" name="Shape 3701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2" name="Shape 3702"/>
          <p:cNvSpPr txBox="1"/>
          <p:nvPr/>
        </p:nvSpPr>
        <p:spPr>
          <a:xfrm>
            <a:off x="177322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sp>
        <p:nvSpPr>
          <p:cNvPr id="3703" name="Shape 3703"/>
          <p:cNvSpPr txBox="1"/>
          <p:nvPr/>
        </p:nvSpPr>
        <p:spPr>
          <a:xfrm>
            <a:off x="177322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</a:t>
            </a:r>
          </a:p>
        </p:txBody>
      </p:sp>
      <p:sp>
        <p:nvSpPr>
          <p:cNvPr id="3704" name="Shape 3704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3705" name="Shape 370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sp>
        <p:nvSpPr>
          <p:cNvPr id="3706" name="Shape 3706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pic>
        <p:nvPicPr>
          <p:cNvPr id="3707" name="Shape 37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5756" y="193804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Shape 37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1356" y="1828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Shape 37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6656" y="1790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Shape 37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6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Shape 37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9606" y="1778714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Shape 37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4512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Shape 37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912" y="445611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4" name="Shape 37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2200" y="4419600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Shape 37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62200" y="3114972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Shape 37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7" name="Shape 37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39606" y="2978447"/>
            <a:ext cx="1039813" cy="103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8" name="Shape 37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16849" y="463629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Shape 37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11243" y="4509214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0" name="Shape 37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51982" y="4543187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1" name="Shape 37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57850" y="43624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2" name="Shape 372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24600" y="4456112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3" name="Shape 37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800" y="4846200"/>
            <a:ext cx="640200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4" name="Shape 37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50121" y="458898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Shape 37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602162" y="4373562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6" name="Shape 37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9538" y="57912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7" name="Shape 372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57200" y="5928519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Shape 372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55662" y="57912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9" name="Shape 372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956277" y="58808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Shape 373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40956" y="61468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1" name="Shape 373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579686" y="5566567"/>
            <a:ext cx="1001712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2" name="Shape 373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45500" y="4366992"/>
            <a:ext cx="538599" cy="5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Shape 3733"/>
          <p:cNvSpPr txBox="1"/>
          <p:nvPr/>
        </p:nvSpPr>
        <p:spPr>
          <a:xfrm>
            <a:off x="5562600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pic>
        <p:nvPicPr>
          <p:cNvPr id="3734" name="Shape 373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945187" y="3084175"/>
            <a:ext cx="862012" cy="862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35" name="Shape 3735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6" name="Shape 373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health</a:t>
            </a:r>
          </a:p>
        </p:txBody>
      </p:sp>
      <p:sp>
        <p:nvSpPr>
          <p:cNvPr id="3737" name="Shape 3737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8" name="Shape 3738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nature</a:t>
            </a:r>
          </a:p>
        </p:txBody>
      </p:sp>
      <p:sp>
        <p:nvSpPr>
          <p:cNvPr id="3739" name="Shape 3739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40" name="Shape 3740"/>
          <p:cNvPicPr preferRelativeResize="0"/>
          <p:nvPr/>
        </p:nvPicPr>
        <p:blipFill rotWithShape="1">
          <a:blip r:embed="rId33">
            <a:alphaModFix/>
          </a:blip>
          <a:srcRect b="39667" l="0" r="0" t="0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Shape 374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92600" y="6113462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Shape 374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797300" y="5791200"/>
            <a:ext cx="622299" cy="62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Shape 374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654353" y="5807273"/>
            <a:ext cx="679051" cy="67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Shape 37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9" name="Shape 374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0" name="Shape 375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1" name="Shape 375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2" name="Shape 375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3" name="Shape 375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4" name="Shape 37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Shape 375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6" name="Shape 37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7" name="Shape 375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8" name="Shape 37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9" name="Shape 37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0" name="Shape 37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1" name="Shape 37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2" name="Shape 37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3" name="Shape 37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4" name="Shape 376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5" name="Shape 37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6" name="Shape 37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767" name="Shape 37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8" name="Shape 37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769" name="Shape 37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770" name="Shape 37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771" name="Shape 377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</a:t>
            </a:r>
          </a:p>
        </p:txBody>
      </p:sp>
      <p:sp>
        <p:nvSpPr>
          <p:cNvPr id="3772" name="Shape 377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3773" name="Shape 377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glitter</a:t>
            </a:r>
          </a:p>
        </p:txBody>
      </p:sp>
      <p:sp>
        <p:nvSpPr>
          <p:cNvPr id="3774" name="Shape 377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3775" name="Shape 377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tape</a:t>
            </a:r>
          </a:p>
        </p:txBody>
      </p:sp>
      <p:sp>
        <p:nvSpPr>
          <p:cNvPr id="3776" name="Shape 377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eraser</a:t>
            </a:r>
          </a:p>
        </p:txBody>
      </p:sp>
      <p:sp>
        <p:nvSpPr>
          <p:cNvPr id="3777" name="Shape 377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glue</a:t>
            </a:r>
          </a:p>
        </p:txBody>
      </p:sp>
      <p:sp>
        <p:nvSpPr>
          <p:cNvPr id="3778" name="Shape 377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3779" name="Shape 377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paintbrush</a:t>
            </a:r>
          </a:p>
        </p:txBody>
      </p:sp>
      <p:sp>
        <p:nvSpPr>
          <p:cNvPr id="3780" name="Shape 378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3781" name="Shape 378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3782" name="Shape 378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sp>
        <p:nvSpPr>
          <p:cNvPr id="3783" name="Shape 37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784" name="Shape 378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785" name="Shape 3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6" name="Shape 37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787" name="Shape 378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8" name="Shape 378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" name="Shape 37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1955" y="1796791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0" name="Shape 37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32512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1" name="Shape 37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Shape 37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2823" y="1872991"/>
            <a:ext cx="714374" cy="7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3" name="Shape 379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11042" y="18288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Shape 37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0550" y="3157538"/>
            <a:ext cx="804861" cy="8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5" name="Shape 37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7194" y="3193474"/>
            <a:ext cx="709612" cy="70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Shape 379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Shape 379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8900" y="3123643"/>
            <a:ext cx="838755" cy="83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8" name="Shape 37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8998" y="4529553"/>
            <a:ext cx="756033" cy="7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Shape 37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485777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Shape 38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2893612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1" name="Shape 380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2" name="Shape 380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wrapping paper</a:t>
            </a:r>
          </a:p>
        </p:txBody>
      </p:sp>
      <p:sp>
        <p:nvSpPr>
          <p:cNvPr id="3803" name="Shape 3803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4" name="Shape 3804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3805" name="Shape 380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6" name="Shape 380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7" name="Shape 380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Shape 3812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3" name="Shape 381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4" name="Shape 381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5" name="Shape 3815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6" name="Shape 381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7" name="Shape 381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8" name="Shape 3818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9" name="Shape 381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0" name="Shape 382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1" name="Shape 382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2" name="Shape 382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3" name="Shape 382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4" name="Shape 382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5" name="Shape 382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6" name="Shape 382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7" name="Shape 382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8" name="Shape 382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9" name="Shape 382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830" name="Shape 383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1" name="Shape 383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832" name="Shape 383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833" name="Shape 383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834" name="Shape 383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Pets</a:t>
            </a:r>
          </a:p>
        </p:txBody>
      </p:sp>
      <p:sp>
        <p:nvSpPr>
          <p:cNvPr id="3835" name="Shape 383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animals	</a:t>
            </a:r>
          </a:p>
        </p:txBody>
      </p:sp>
      <p:sp>
        <p:nvSpPr>
          <p:cNvPr id="3836" name="Shape 383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animals</a:t>
            </a:r>
          </a:p>
        </p:txBody>
      </p:sp>
      <p:sp>
        <p:nvSpPr>
          <p:cNvPr id="3837" name="Shape 383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Birds</a:t>
            </a:r>
          </a:p>
        </p:txBody>
      </p:sp>
      <p:sp>
        <p:nvSpPr>
          <p:cNvPr id="3838" name="Shape 383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Insects</a:t>
            </a:r>
          </a:p>
        </p:txBody>
      </p:sp>
      <p:sp>
        <p:nvSpPr>
          <p:cNvPr id="3839" name="Shape 383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840" name="Shape 384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841" name="Shape 3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Shape 38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43" name="Shape 38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4" name="Shape 384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5" name="Shape 384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846" name="Shape 384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animals</a:t>
            </a:r>
          </a:p>
        </p:txBody>
      </p:sp>
      <p:sp>
        <p:nvSpPr>
          <p:cNvPr id="3847" name="Shape 3847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pic>
        <p:nvPicPr>
          <p:cNvPr id="3848" name="Shape 38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Shape 38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9612" y="2971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Shape 38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1805" y="3346905"/>
            <a:ext cx="767893" cy="76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Shape 38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8321" y="18681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Shape 38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1400" y="1828800"/>
            <a:ext cx="902436" cy="902436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4" name="Shape 38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Shape 38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Shape 38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7" name="Shape 38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30712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8" name="Shape 385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52862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Shape 385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162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0" name="Shape 386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86400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Shape 386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36039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Shape 38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62600" y="3211607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3" name="Shape 38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6229741" y="3165568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Shape 386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09800" y="3041230"/>
            <a:ext cx="609320" cy="6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5" name="Shape 386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04136" y="3207448"/>
            <a:ext cx="540639" cy="5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Shape 386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38400" y="3429000"/>
            <a:ext cx="615194" cy="61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2" name="Shape 387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3" name="Shape 387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4" name="Shape 387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5" name="Shape 387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6" name="Shape 387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Shape 387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8" name="Shape 387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0" name="Shape 388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1" name="Shape 388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2" name="Shape 388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3" name="Shape 38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4" name="Shape 388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5" name="Shape 388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6" name="Shape 388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7" name="Shape 388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8" name="Shape 388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9" name="Shape 388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890" name="Shape 389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1" name="Shape 389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892" name="Shape 389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893" name="Shape 389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894" name="Shape 389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</a:t>
            </a:r>
          </a:p>
        </p:txBody>
      </p:sp>
      <p:sp>
        <p:nvSpPr>
          <p:cNvPr id="3895" name="Shape 389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	</a:t>
            </a:r>
          </a:p>
        </p:txBody>
      </p:sp>
      <p:sp>
        <p:nvSpPr>
          <p:cNvPr id="3896" name="Shape 389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whale</a:t>
            </a:r>
          </a:p>
        </p:txBody>
      </p:sp>
      <p:sp>
        <p:nvSpPr>
          <p:cNvPr id="3897" name="Shape 389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crab</a:t>
            </a:r>
          </a:p>
        </p:txBody>
      </p:sp>
      <p:sp>
        <p:nvSpPr>
          <p:cNvPr id="3898" name="Shape 389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dolphin</a:t>
            </a:r>
          </a:p>
        </p:txBody>
      </p:sp>
      <p:sp>
        <p:nvSpPr>
          <p:cNvPr id="3899" name="Shape 389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jellyfish</a:t>
            </a:r>
          </a:p>
        </p:txBody>
      </p:sp>
      <p:sp>
        <p:nvSpPr>
          <p:cNvPr id="3900" name="Shape 3900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tropical fish</a:t>
            </a:r>
          </a:p>
        </p:txBody>
      </p:sp>
      <p:sp>
        <p:nvSpPr>
          <p:cNvPr id="3901" name="Shape 39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902" name="Shape 39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03" name="Shape 39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Shape 3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5" name="Shape 390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6" name="Shape 390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7" name="Shape 390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Shape 39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Shape 39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2792" y="1828800"/>
            <a:ext cx="946407" cy="94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Shape 39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Shape 39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15772"/>
            <a:ext cx="1099027" cy="10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Shape 39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43200" y="17919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Shape 39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000" y="3200400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4" name="Shape 39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48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5" name="Shape 39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43800" y="1676400"/>
            <a:ext cx="1230571" cy="12305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6" name="Shape 391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prawn</a:t>
            </a:r>
          </a:p>
        </p:txBody>
      </p:sp>
      <p:pic>
        <p:nvPicPr>
          <p:cNvPr id="3917" name="Shape 39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6277" y="1752600"/>
            <a:ext cx="902436" cy="90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Shape 392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3" name="Shape 392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4" name="Shape 392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5" name="Shape 392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6" name="Shape 39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7" name="Shape 392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8" name="Shape 392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9" name="Shape 392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0" name="Shape 393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1" name="Shape 39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2" name="Shape 393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3" name="Shape 393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4" name="Shape 393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5" name="Shape 393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6" name="Shape 393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7" name="Shape 393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8" name="Shape 393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9" name="Shape 39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0" name="Shape 39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941" name="Shape 39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2" name="Shape 39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943" name="Shape 394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944" name="Shape 394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945" name="Shape 394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</a:t>
            </a:r>
          </a:p>
        </p:txBody>
      </p:sp>
      <p:sp>
        <p:nvSpPr>
          <p:cNvPr id="3946" name="Shape 394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</a:p>
        </p:txBody>
      </p:sp>
      <p:sp>
        <p:nvSpPr>
          <p:cNvPr id="3947" name="Shape 394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hamster</a:t>
            </a:r>
          </a:p>
        </p:txBody>
      </p:sp>
      <p:sp>
        <p:nvSpPr>
          <p:cNvPr id="3948" name="Shape 394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guinea pig</a:t>
            </a:r>
          </a:p>
        </p:txBody>
      </p:sp>
      <p:sp>
        <p:nvSpPr>
          <p:cNvPr id="3949" name="Shape 394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rabbit</a:t>
            </a:r>
          </a:p>
        </p:txBody>
      </p:sp>
      <p:sp>
        <p:nvSpPr>
          <p:cNvPr id="3950" name="Shape 395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3951" name="Shape 395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</a:t>
            </a:r>
          </a:p>
        </p:txBody>
      </p:sp>
      <p:sp>
        <p:nvSpPr>
          <p:cNvPr id="3952" name="Shape 395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953" name="Shape 395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54" name="Shape 39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Shape 39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56" name="Shape 39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7" name="Shape 395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8" name="Shape 395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Shape 3959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3960" name="Shape 3960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rat</a:t>
            </a:r>
          </a:p>
        </p:txBody>
      </p:sp>
      <p:sp>
        <p:nvSpPr>
          <p:cNvPr id="3961" name="Shape 3961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</a:t>
            </a:r>
          </a:p>
        </p:txBody>
      </p:sp>
      <p:pic>
        <p:nvPicPr>
          <p:cNvPr id="3962" name="Shape 39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459" y="4284662"/>
            <a:ext cx="1076740" cy="107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3" name="Shape 39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Shape 39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Shape 39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Shape 39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6087" y="1810008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Shape 39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2971800"/>
            <a:ext cx="1154112" cy="115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Shape 39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000" y="1676400"/>
            <a:ext cx="1047749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Shape 39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62400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Shape 39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4736" y="31067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Shape 39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Shape 39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Shape 39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943599" y="307460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Shape 397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9" name="Shape 397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0" name="Shape 398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1" name="Shape 398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2" name="Shape 398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3" name="Shape 398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4" name="Shape 398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5" name="Shape 398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6" name="Shape 398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7" name="Shape 398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8" name="Shape 398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9" name="Shape 398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0" name="Shape 399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1" name="Shape 399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??</a:t>
            </a:r>
          </a:p>
        </p:txBody>
      </p:sp>
      <p:sp>
        <p:nvSpPr>
          <p:cNvPr id="3992" name="Shape 399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3" name="Shape 399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4" name="Shape 399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5" name="Shape 399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996" name="Shape 399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7" name="Shape 399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998" name="Shape 399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999" name="Shape 399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000" name="Shape 400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</a:t>
            </a:r>
          </a:p>
        </p:txBody>
      </p:sp>
      <p:sp>
        <p:nvSpPr>
          <p:cNvPr id="4001" name="Shape 400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</a:t>
            </a:r>
          </a:p>
        </p:txBody>
      </p:sp>
      <p:sp>
        <p:nvSpPr>
          <p:cNvPr id="4002" name="Shape 400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</a:t>
            </a:r>
          </a:p>
        </p:txBody>
      </p:sp>
      <p:sp>
        <p:nvSpPr>
          <p:cNvPr id="4003" name="Shape 4003"/>
          <p:cNvSpPr txBox="1"/>
          <p:nvPr/>
        </p:nvSpPr>
        <p:spPr>
          <a:xfrm>
            <a:off x="1981200" y="2938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4004" name="Shape 400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005" name="Shape 400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4006" name="Shape 400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07" name="Shape 400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08" name="Shape 40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9" name="Shape 40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10" name="Shape 40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1" name="Shape 401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2" name="Shape 40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013" name="Shape 4013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candle</a:t>
            </a:r>
          </a:p>
        </p:txBody>
      </p:sp>
      <p:sp>
        <p:nvSpPr>
          <p:cNvPr id="4014" name="Shape 4014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015" name="Shape 40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1700" y="3144836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6" name="Shape 40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958142" y="2938046"/>
            <a:ext cx="1227714" cy="122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Shape 40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Shape 40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3743" y="1814771"/>
            <a:ext cx="795337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Shape 40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24200"/>
            <a:ext cx="811212" cy="811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0" name="Shape 4020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4021" name="Shape 4021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Shape 4022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battery</a:t>
              </a:r>
            </a:p>
          </p:txBody>
        </p:sp>
        <p:sp>
          <p:nvSpPr>
            <p:cNvPr id="4023" name="Shape 4023"/>
            <p:cNvSpPr/>
            <p:nvPr/>
          </p:nvSpPr>
          <p:spPr>
            <a:xfrm rot="-5400000">
              <a:off x="6170548" y="1716153"/>
              <a:ext cx="606812" cy="984508"/>
            </a:xfrm>
            <a:prstGeom prst="can">
              <a:avLst>
                <a:gd fmla="val 25000" name="adj"/>
              </a:avLst>
            </a:prstGeom>
            <a:solidFill>
              <a:srgbClr val="FF0000"/>
            </a:solidFill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Shape 4024"/>
            <p:cNvSpPr/>
            <p:nvPr/>
          </p:nvSpPr>
          <p:spPr>
            <a:xfrm rot="-5400000">
              <a:off x="5829298" y="2095500"/>
              <a:ext cx="304799" cy="228601"/>
            </a:xfrm>
            <a:prstGeom prst="can">
              <a:avLst>
                <a:gd fmla="val 25000" name="adj"/>
              </a:avLst>
            </a:prstGeom>
            <a:solidFill>
              <a:srgbClr val="FFEF07"/>
            </a:solidFill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25" name="Shape 40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70677" y="196211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Shape 40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6277" y="1852871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Shape 40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1577" y="1814771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Shape 40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1828800"/>
            <a:ext cx="803573" cy="80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Shape 40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45508" y="4483814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Shape 403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98396" y="3144836"/>
            <a:ext cx="944562" cy="94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Shape 40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67398" y="4529553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Shape 40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48214" y="4483814"/>
            <a:ext cx="848370" cy="848370"/>
          </a:xfrm>
          <a:prstGeom prst="rect">
            <a:avLst/>
          </a:prstGeom>
          <a:noFill/>
          <a:ln>
            <a:noFill/>
          </a:ln>
        </p:spPr>
      </p:pic>
      <p:sp>
        <p:nvSpPr>
          <p:cNvPr id="4033" name="Shape 403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</a:t>
            </a:r>
          </a:p>
        </p:txBody>
      </p:sp>
      <p:sp>
        <p:nvSpPr>
          <p:cNvPr id="4034" name="Shape 403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lot</a:t>
            </a:r>
          </a:p>
        </p:txBody>
      </p:sp>
      <p:sp>
        <p:nvSpPr>
          <p:cNvPr id="4035" name="Shape 4035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</a:t>
            </a:r>
          </a:p>
        </p:txBody>
      </p:sp>
      <p:pic>
        <p:nvPicPr>
          <p:cNvPr id="4036" name="Shape 4036"/>
          <p:cNvPicPr preferRelativeResize="0"/>
          <p:nvPr/>
        </p:nvPicPr>
        <p:blipFill rotWithShape="1">
          <a:blip r:embed="rId18">
            <a:alphaModFix/>
          </a:blip>
          <a:srcRect b="0" l="23012" r="0" t="46495"/>
          <a:stretch/>
        </p:blipFill>
        <p:spPr>
          <a:xfrm>
            <a:off x="4038600" y="4587160"/>
            <a:ext cx="1074624" cy="74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7" name="Shape 403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8396" y="4445871"/>
            <a:ext cx="813277" cy="813277"/>
          </a:xfrm>
          <a:prstGeom prst="rect">
            <a:avLst/>
          </a:prstGeom>
          <a:noFill/>
          <a:ln>
            <a:noFill/>
          </a:ln>
        </p:spPr>
      </p:pic>
      <p:sp>
        <p:nvSpPr>
          <p:cNvPr id="4038" name="Shape 4038"/>
          <p:cNvSpPr txBox="1"/>
          <p:nvPr/>
        </p:nvSpPr>
        <p:spPr>
          <a:xfrm flipH="1"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camera</a:t>
            </a:r>
          </a:p>
        </p:txBody>
      </p:sp>
      <p:sp>
        <p:nvSpPr>
          <p:cNvPr id="4039" name="Shape 403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0" name="Shape 40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054" y="4483814"/>
            <a:ext cx="523716" cy="52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Shape 40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5212" y="4800600"/>
            <a:ext cx="486787" cy="48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Shape 40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2840" y="4606389"/>
            <a:ext cx="652759" cy="65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043" name="Shape 4043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stuff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5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?   ?</a:t>
            </a:r>
          </a:p>
        </p:txBody>
      </p:sp>
      <p:sp>
        <p:nvSpPr>
          <p:cNvPr id="543" name="Shape 54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sp>
        <p:nvSpPr>
          <p:cNvPr id="546" name="Shape 54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52" name="Shape 55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cool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laisse-moi tranquille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chanceux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relaxe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va-t’en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perdant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1524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 m’énerves…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3" name="Shape 56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wow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minga</a:t>
            </a:r>
          </a:p>
        </p:txBody>
      </p:sp>
      <p:sp>
        <p:nvSpPr>
          <p:cNvPr id="565" name="Shape 56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Peu importe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 moyen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Tais-toi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7340121" y="417066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tu existes seulement pour m’énerver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4" name="Shape 57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Shape 57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37719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tu m’ignores ?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2779" y="3133725"/>
            <a:ext cx="904876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4724400"/>
            <a:ext cx="535126" cy="53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Shape 580"/>
          <p:cNvGrpSpPr/>
          <p:nvPr/>
        </p:nvGrpSpPr>
        <p:grpSpPr>
          <a:xfrm>
            <a:off x="152400" y="5542260"/>
            <a:ext cx="1600199" cy="1163340"/>
            <a:chOff x="152400" y="5542260"/>
            <a:chExt cx="1600199" cy="1163340"/>
          </a:xfrm>
        </p:grpSpPr>
        <p:sp>
          <p:nvSpPr>
            <p:cNvPr id="581" name="Shape 581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Shape 582"/>
            <p:cNvSpPr txBox="1"/>
            <p:nvPr/>
          </p:nvSpPr>
          <p:spPr>
            <a:xfrm>
              <a:off x="1524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non</a:t>
              </a:r>
            </a:p>
          </p:txBody>
        </p:sp>
        <p:pic>
          <p:nvPicPr>
            <p:cNvPr id="583" name="Shape 5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3400" y="5805092"/>
              <a:ext cx="888521" cy="888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4" name="Shape 584"/>
          <p:cNvPicPr preferRelativeResize="0"/>
          <p:nvPr/>
        </p:nvPicPr>
        <p:blipFill rotWithShape="1">
          <a:blip r:embed="rId8">
            <a:alphaModFix/>
          </a:blip>
          <a:srcRect b="57743" l="51831" r="0" t="0"/>
          <a:stretch/>
        </p:blipFill>
        <p:spPr>
          <a:xfrm rot="10800000">
            <a:off x="457199" y="5744753"/>
            <a:ext cx="470138" cy="41244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/>
          <p:nvPr/>
        </p:nvSpPr>
        <p:spPr>
          <a:xfrm>
            <a:off x="2362200" y="4509214"/>
            <a:ext cx="838199" cy="7620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Shape 586"/>
          <p:cNvGrpSpPr/>
          <p:nvPr/>
        </p:nvGrpSpPr>
        <p:grpSpPr>
          <a:xfrm>
            <a:off x="1981200" y="5542260"/>
            <a:ext cx="1600199" cy="1163340"/>
            <a:chOff x="1981200" y="5542260"/>
            <a:chExt cx="1600199" cy="1163340"/>
          </a:xfrm>
        </p:grpSpPr>
        <p:sp>
          <p:nvSpPr>
            <p:cNvPr id="587" name="Shape 587"/>
            <p:cNvSpPr/>
            <p:nvPr/>
          </p:nvSpPr>
          <p:spPr>
            <a:xfrm>
              <a:off x="1981200" y="5542260"/>
              <a:ext cx="1600199" cy="116334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Shape 588"/>
            <p:cNvSpPr txBox="1"/>
            <p:nvPr/>
          </p:nvSpPr>
          <p:spPr>
            <a:xfrm>
              <a:off x="19812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non</a:t>
              </a:r>
            </a:p>
          </p:txBody>
        </p:sp>
        <p:cxnSp>
          <p:nvCxnSpPr>
            <p:cNvPr id="589" name="Shape 589"/>
            <p:cNvCxnSpPr/>
            <p:nvPr/>
          </p:nvCxnSpPr>
          <p:spPr>
            <a:xfrm>
              <a:off x="2438400" y="5921494"/>
              <a:ext cx="609599" cy="57584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Shape 590"/>
            <p:cNvCxnSpPr/>
            <p:nvPr/>
          </p:nvCxnSpPr>
          <p:spPr>
            <a:xfrm flipH="1" rot="10800000">
              <a:off x="2438400" y="5901153"/>
              <a:ext cx="609599" cy="596185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91" name="Shape 5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6500" y="4509214"/>
            <a:ext cx="701674" cy="7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9618" y="1828800"/>
            <a:ext cx="784781" cy="78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57400" y="1600200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2822316" y="1831716"/>
            <a:ext cx="759083" cy="75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2206" y="3133725"/>
            <a:ext cx="830262" cy="83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3276600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Shape 597"/>
          <p:cNvCxnSpPr/>
          <p:nvPr/>
        </p:nvCxnSpPr>
        <p:spPr>
          <a:xfrm rot="5400000">
            <a:off x="4745245" y="3221245"/>
            <a:ext cx="422651" cy="2976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98" name="Shape 5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7891" y="4443891"/>
            <a:ext cx="890109" cy="89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5499097" y="1828800"/>
            <a:ext cx="83820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34825" y="3093908"/>
            <a:ext cx="974982" cy="97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6337299" y="1889680"/>
            <a:ext cx="720428" cy="72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91000" y="443301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4648199" y="1828800"/>
            <a:ext cx="719852" cy="71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12380" y="1828800"/>
            <a:ext cx="757238" cy="757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Shape 605"/>
          <p:cNvCxnSpPr/>
          <p:nvPr/>
        </p:nvCxnSpPr>
        <p:spPr>
          <a:xfrm rot="5400000">
            <a:off x="4260057" y="2278062"/>
            <a:ext cx="625475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6" name="Shape 606"/>
          <p:cNvPicPr preferRelativeResize="0"/>
          <p:nvPr/>
        </p:nvPicPr>
        <p:blipFill rotWithShape="1">
          <a:blip r:embed="rId22">
            <a:alphaModFix/>
          </a:blip>
          <a:srcRect b="0" l="0" r="0" t="48463"/>
          <a:stretch/>
        </p:blipFill>
        <p:spPr>
          <a:xfrm>
            <a:off x="7057727" y="5805092"/>
            <a:ext cx="1625599" cy="83778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7924800" y="5805092"/>
            <a:ext cx="794891" cy="692247"/>
          </a:xfrm>
          <a:prstGeom prst="cloud">
            <a:avLst/>
          </a:prstGeom>
          <a:solidFill>
            <a:srgbClr val="0000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Shape 60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158723" y="5625323"/>
            <a:ext cx="1080276" cy="10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/>
          <p:nvPr/>
        </p:nvSpPr>
        <p:spPr>
          <a:xfrm flipH="1">
            <a:off x="5652609" y="5805092"/>
            <a:ext cx="748190" cy="611569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0000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3773489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well</a:t>
            </a:r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24">
            <a:alphaModFix/>
          </a:blip>
          <a:srcRect b="0" l="0" r="49666" t="34082"/>
          <a:stretch/>
        </p:blipFill>
        <p:spPr>
          <a:xfrm rot="2515025">
            <a:off x="4224133" y="5887052"/>
            <a:ext cx="492345" cy="64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Shape 40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9" name="Shape 404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0" name="Shape 405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1" name="Shape 405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2" name="Shape 405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3" name="Shape 405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4" name="Shape 40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5" name="Shape 405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6" name="Shape 40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7" name="Shape 405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8" name="Shape 40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9" name="Shape 40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0" name="Shape 40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1" name="Shape 40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2" name="Shape 40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3" name="Shape 40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4" name="Shape 406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5" name="Shape 40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6" name="Shape 40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067" name="Shape 40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8" name="Shape 40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069" name="Shape 40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070" name="Shape 40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071" name="Shape 407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</a:t>
            </a:r>
          </a:p>
        </p:txBody>
      </p:sp>
      <p:sp>
        <p:nvSpPr>
          <p:cNvPr id="4072" name="Shape 407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zebra</a:t>
            </a:r>
          </a:p>
        </p:txBody>
      </p:sp>
      <p:sp>
        <p:nvSpPr>
          <p:cNvPr id="4073" name="Shape 407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snake</a:t>
            </a:r>
          </a:p>
        </p:txBody>
      </p:sp>
      <p:sp>
        <p:nvSpPr>
          <p:cNvPr id="4074" name="Shape 407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bear</a:t>
            </a:r>
          </a:p>
        </p:txBody>
      </p:sp>
      <p:sp>
        <p:nvSpPr>
          <p:cNvPr id="4075" name="Shape 407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camel</a:t>
            </a:r>
          </a:p>
        </p:txBody>
      </p:sp>
      <p:sp>
        <p:nvSpPr>
          <p:cNvPr id="4076" name="Shape 407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cheetah</a:t>
            </a:r>
          </a:p>
        </p:txBody>
      </p:sp>
      <p:sp>
        <p:nvSpPr>
          <p:cNvPr id="4077" name="Shape 4077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deer</a:t>
            </a:r>
          </a:p>
        </p:txBody>
      </p:sp>
      <p:sp>
        <p:nvSpPr>
          <p:cNvPr id="4078" name="Shape 407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79" name="Shape 407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80" name="Shape 40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1" name="Shape 40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2" name="Shape 408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3" name="Shape 408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4" name="Shape 408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085" name="Shape 4085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monkey</a:t>
            </a:r>
          </a:p>
        </p:txBody>
      </p:sp>
      <p:sp>
        <p:nvSpPr>
          <p:cNvPr id="4086" name="Shape 4086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elephant</a:t>
            </a:r>
          </a:p>
        </p:txBody>
      </p:sp>
      <p:sp>
        <p:nvSpPr>
          <p:cNvPr id="4087" name="Shape 408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giraffe</a:t>
            </a:r>
          </a:p>
        </p:txBody>
      </p:sp>
      <p:sp>
        <p:nvSpPr>
          <p:cNvPr id="4088" name="Shape 408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gorilla</a:t>
            </a:r>
          </a:p>
        </p:txBody>
      </p:sp>
      <p:pic>
        <p:nvPicPr>
          <p:cNvPr id="4089" name="Shape 40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29581"/>
            <a:ext cx="937418" cy="93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090" name="Shape 409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hippo</a:t>
            </a:r>
          </a:p>
        </p:txBody>
      </p:sp>
      <p:sp>
        <p:nvSpPr>
          <p:cNvPr id="4091" name="Shape 409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lion</a:t>
            </a:r>
          </a:p>
        </p:txBody>
      </p:sp>
      <p:sp>
        <p:nvSpPr>
          <p:cNvPr id="4092" name="Shape 4092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tiger</a:t>
            </a:r>
          </a:p>
        </p:txBody>
      </p:sp>
      <p:sp>
        <p:nvSpPr>
          <p:cNvPr id="4093" name="Shape 4093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rhinoceros</a:t>
            </a:r>
          </a:p>
        </p:txBody>
      </p:sp>
      <p:pic>
        <p:nvPicPr>
          <p:cNvPr id="4094" name="Shape 40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75337" y="175920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Shape 40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049588"/>
            <a:ext cx="989012" cy="9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Shape 40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3048000"/>
            <a:ext cx="950913" cy="9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Shape 40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3048000"/>
            <a:ext cx="966787" cy="9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Shape 40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38600" y="3094831"/>
            <a:ext cx="1019968" cy="101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Shape 40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Shape 41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08642" y="1752600"/>
            <a:ext cx="901957" cy="90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1" name="Shape 410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1150" y="4370387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Shape 410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75337" y="4400251"/>
            <a:ext cx="954088" cy="95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3" name="Shape 410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4613" y="4403308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4" name="Shape 410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6903" y="4495800"/>
            <a:ext cx="823496" cy="82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5" name="Shape 410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9600" y="4495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Shape 410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57200" y="5719283"/>
            <a:ext cx="1138716" cy="11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Shape 4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398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8" name="Shape 41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88759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9" name="Shape 410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38400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Shape 411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5" name="Shape 411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6" name="Shape 411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7" name="Shape 411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8" name="Shape 411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9" name="Shape 411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0" name="Shape 412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1" name="Shape 412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2" name="Shape 412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3" name="Shape 412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4" name="Shape 412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5" name="Shape 412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6" name="Shape 412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7" name="Shape 412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8" name="Shape 41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9" name="Shape 412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0" name="Shape 413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1" name="Shape 413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2" name="Shape 413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133" name="Shape 413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Shape 413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135" name="Shape 413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136" name="Shape 413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137" name="Shape 413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</a:t>
            </a:r>
          </a:p>
        </p:txBody>
      </p:sp>
      <p:sp>
        <p:nvSpPr>
          <p:cNvPr id="4138" name="Shape 41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pig</a:t>
            </a:r>
          </a:p>
        </p:txBody>
      </p:sp>
      <p:sp>
        <p:nvSpPr>
          <p:cNvPr id="4139" name="Shape 413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sheep</a:t>
            </a:r>
          </a:p>
        </p:txBody>
      </p:sp>
      <p:sp>
        <p:nvSpPr>
          <p:cNvPr id="4140" name="Shape 414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chicken</a:t>
            </a:r>
          </a:p>
        </p:txBody>
      </p:sp>
      <p:sp>
        <p:nvSpPr>
          <p:cNvPr id="4141" name="Shape 41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4142" name="Shape 4142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cow</a:t>
            </a:r>
          </a:p>
        </p:txBody>
      </p:sp>
      <p:sp>
        <p:nvSpPr>
          <p:cNvPr id="4143" name="Shape 41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44" name="Shape 41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45" name="Shape 4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Shape 4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47" name="Shape 41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8" name="Shape 414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9" name="Shape 414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150" name="Shape 4150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</a:t>
            </a:r>
          </a:p>
        </p:txBody>
      </p:sp>
      <p:pic>
        <p:nvPicPr>
          <p:cNvPr id="4151" name="Shape 4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1612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2" name="Shape 41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9800" y="3021011"/>
            <a:ext cx="1133474" cy="11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Shape 41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3813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4" name="Shape 41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0414" y="1732758"/>
            <a:ext cx="1010441" cy="101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5" name="Shape 41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8962" y="3179763"/>
            <a:ext cx="78263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6" name="Shape 41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2400" y="1817686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7" name="Shape 41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5963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8" name="Shape 41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89412" y="1792544"/>
            <a:ext cx="817562" cy="81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Shape 416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4" name="Shape 416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5" name="Shape 416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6" name="Shape 416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7" name="Shape 416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8" name="Shape 416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69" name="Shape 416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0" name="Shape 417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1" name="Shape 417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2" name="Shape 417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3" name="Shape 41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4" name="Shape 417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5" name="Shape 417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6" name="Shape 417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7" name="Shape 417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8" name="Shape 417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9" name="Shape 417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0" name="Shape 418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1" name="Shape 418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182" name="Shape 418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3" name="Shape 418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184" name="Shape 418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185" name="Shape 418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186" name="Shape 418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</a:t>
            </a:r>
          </a:p>
        </p:txBody>
      </p:sp>
      <p:sp>
        <p:nvSpPr>
          <p:cNvPr id="4187" name="Shape 418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caterpillar</a:t>
            </a:r>
          </a:p>
        </p:txBody>
      </p:sp>
      <p:sp>
        <p:nvSpPr>
          <p:cNvPr id="4188" name="Shape 418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slug</a:t>
            </a:r>
          </a:p>
        </p:txBody>
      </p:sp>
      <p:sp>
        <p:nvSpPr>
          <p:cNvPr id="4189" name="Shape 418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snail</a:t>
            </a:r>
          </a:p>
        </p:txBody>
      </p:sp>
      <p:sp>
        <p:nvSpPr>
          <p:cNvPr id="4190" name="Shape 419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</a:t>
            </a:r>
          </a:p>
        </p:txBody>
      </p:sp>
      <p:sp>
        <p:nvSpPr>
          <p:cNvPr id="4191" name="Shape 419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fly</a:t>
            </a:r>
          </a:p>
        </p:txBody>
      </p:sp>
      <p:sp>
        <p:nvSpPr>
          <p:cNvPr id="4192" name="Shape 419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spider</a:t>
            </a:r>
          </a:p>
        </p:txBody>
      </p:sp>
      <p:sp>
        <p:nvSpPr>
          <p:cNvPr id="4193" name="Shape 419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94" name="Shape 419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95" name="Shape 4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6" name="Shape 4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97" name="Shape 419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98" name="Shape 419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199" name="Shape 419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0" name="Shape 42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752600"/>
            <a:ext cx="898524" cy="8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1" name="Shape 42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6253" y="1636454"/>
            <a:ext cx="1106745" cy="110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2" name="Shape 42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937" y="30480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3" name="Shape 42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5375" y="3203575"/>
            <a:ext cx="835025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4" name="Shape 42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84650" y="31178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5" name="Shape 42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4800" y="17526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6" name="Shape 42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18224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7" name="Shape 42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8911" y="16002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8" name="Shape 4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1106" y="1975306"/>
            <a:ext cx="767893" cy="76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Shape 42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4" name="Shape 42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5" name="Shape 42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6" name="Shape 42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7" name="Shape 421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8" name="Shape 421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9" name="Shape 421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0" name="Shape 422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1" name="Shape 422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2" name="Shape 422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3" name="Shape 422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4" name="Shape 422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5" name="Shape 422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6" name="Shape 422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7" name="Shape 422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8" name="Shape 422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9" name="Shape 422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0" name="Shape 423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Shape 423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232" name="Shape 423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3" name="Shape 423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234" name="Shape 423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35" name="Shape 423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236" name="Shape 423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</a:t>
            </a:r>
          </a:p>
        </p:txBody>
      </p:sp>
      <p:sp>
        <p:nvSpPr>
          <p:cNvPr id="4237" name="Shape 423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duck</a:t>
            </a:r>
          </a:p>
        </p:txBody>
      </p:sp>
      <p:sp>
        <p:nvSpPr>
          <p:cNvPr id="4238" name="Shape 423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parrot</a:t>
            </a:r>
          </a:p>
        </p:txBody>
      </p:sp>
      <p:sp>
        <p:nvSpPr>
          <p:cNvPr id="4239" name="Shape 423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turkey</a:t>
            </a:r>
          </a:p>
        </p:txBody>
      </p:sp>
      <p:sp>
        <p:nvSpPr>
          <p:cNvPr id="4240" name="Shape 424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goose</a:t>
            </a:r>
          </a:p>
        </p:txBody>
      </p:sp>
      <p:sp>
        <p:nvSpPr>
          <p:cNvPr id="4241" name="Shape 42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swan</a:t>
            </a:r>
          </a:p>
        </p:txBody>
      </p:sp>
      <p:sp>
        <p:nvSpPr>
          <p:cNvPr id="4242" name="Shape 424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peacock</a:t>
            </a:r>
          </a:p>
        </p:txBody>
      </p:sp>
      <p:sp>
        <p:nvSpPr>
          <p:cNvPr id="4243" name="Shape 42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244" name="Shape 42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245" name="Shape 4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6" name="Shape 4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47" name="Shape 42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8" name="Shape 424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9" name="Shape 424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250" name="Shape 4250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robin</a:t>
            </a:r>
          </a:p>
        </p:txBody>
      </p:sp>
      <p:sp>
        <p:nvSpPr>
          <p:cNvPr id="4251" name="Shape 4251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owl</a:t>
            </a:r>
          </a:p>
        </p:txBody>
      </p:sp>
      <p:sp>
        <p:nvSpPr>
          <p:cNvPr id="4252" name="Shape 4252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penguin</a:t>
            </a:r>
          </a:p>
        </p:txBody>
      </p:sp>
      <p:pic>
        <p:nvPicPr>
          <p:cNvPr id="4253" name="Shape 42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449580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4" name="Shape 42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4588" y="1752600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5" name="Shape 42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1752600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6" name="Shape 42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1833303"/>
            <a:ext cx="833696" cy="83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7" name="Shape 42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34300" y="1752600"/>
            <a:ext cx="992187" cy="9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8" name="Shape 42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3193473"/>
            <a:ext cx="773689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9" name="Shape 42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5274" y="3124200"/>
            <a:ext cx="921326" cy="92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0" name="Shape 42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60044" y="3083223"/>
            <a:ext cx="935037" cy="93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1" name="Shape 42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136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2" name="Shape 426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22156" y="3157953"/>
            <a:ext cx="825499" cy="8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Shape 426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8" name="Shape 426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9" name="Shape 426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0" name="Shape 427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1" name="Shape 427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2" name="Shape 427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3" name="Shape 427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4" name="Shape 427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5" name="Shape 427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6" name="Shape 427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7" name="Shape 427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8" name="Shape 427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9" name="Shape 427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0" name="Shape 42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1" name="Shape 428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2" name="Shape 428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3" name="Shape 428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4" name="Shape 428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5" name="Shape 428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286" name="Shape 428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7" name="Shape 428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288" name="Shape 428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89" name="Shape 428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290" name="Shape 429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sp>
        <p:nvSpPr>
          <p:cNvPr id="4291" name="Shape 429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 food</a:t>
            </a:r>
          </a:p>
        </p:txBody>
      </p:sp>
      <p:sp>
        <p:nvSpPr>
          <p:cNvPr id="4292" name="Shape 429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food</a:t>
            </a:r>
          </a:p>
        </p:txBody>
      </p:sp>
      <p:sp>
        <p:nvSpPr>
          <p:cNvPr id="4293" name="Shape 429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collar</a:t>
            </a:r>
          </a:p>
        </p:txBody>
      </p:sp>
      <p:sp>
        <p:nvSpPr>
          <p:cNvPr id="4294" name="Shape 429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comb</a:t>
            </a:r>
          </a:p>
        </p:txBody>
      </p:sp>
      <p:sp>
        <p:nvSpPr>
          <p:cNvPr id="4295" name="Shape 429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blanket</a:t>
            </a:r>
          </a:p>
        </p:txBody>
      </p:sp>
      <p:sp>
        <p:nvSpPr>
          <p:cNvPr id="4296" name="Shape 4296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bed</a:t>
            </a:r>
          </a:p>
        </p:txBody>
      </p:sp>
      <p:sp>
        <p:nvSpPr>
          <p:cNvPr id="4297" name="Shape 429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298" name="Shape 429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299" name="Shape 4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0" name="Shape 4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01" name="Shape 43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2" name="Shape 430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3" name="Shape 43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04" name="Shape 4304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food</a:t>
            </a:r>
          </a:p>
        </p:txBody>
      </p:sp>
      <p:sp>
        <p:nvSpPr>
          <p:cNvPr id="4305" name="Shape 4305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tank</a:t>
            </a:r>
          </a:p>
        </p:txBody>
      </p:sp>
      <p:sp>
        <p:nvSpPr>
          <p:cNvPr id="4306" name="Shape 430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treat</a:t>
            </a:r>
          </a:p>
        </p:txBody>
      </p:sp>
      <p:sp>
        <p:nvSpPr>
          <p:cNvPr id="4307" name="Shape 430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lead</a:t>
            </a:r>
          </a:p>
        </p:txBody>
      </p:sp>
      <p:sp>
        <p:nvSpPr>
          <p:cNvPr id="4308" name="Shape 4308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kennel</a:t>
            </a:r>
          </a:p>
        </p:txBody>
      </p:sp>
      <p:sp>
        <p:nvSpPr>
          <p:cNvPr id="4309" name="Shape 4309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carrier</a:t>
            </a:r>
          </a:p>
        </p:txBody>
      </p:sp>
      <p:sp>
        <p:nvSpPr>
          <p:cNvPr id="4310" name="Shape 4310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food</a:t>
            </a:r>
          </a:p>
        </p:txBody>
      </p:sp>
      <p:sp>
        <p:nvSpPr>
          <p:cNvPr id="4311" name="Shape 4311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 feeder</a:t>
            </a:r>
          </a:p>
        </p:txBody>
      </p:sp>
      <p:pic>
        <p:nvPicPr>
          <p:cNvPr id="4312" name="Shape 43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39" y="3124200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3" name="Shape 43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8692" y="3257847"/>
            <a:ext cx="760412" cy="76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4" name="Shape 43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3062356"/>
            <a:ext cx="1045518" cy="104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5" name="Shape 43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8528" y="4395787"/>
            <a:ext cx="1102319" cy="110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6" name="Shape 43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7" name="Shape 43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38076" y="1719777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8" name="Shape 43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72400" y="1776669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9" name="Shape 43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61062" y="1754186"/>
            <a:ext cx="912813" cy="91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Shape 43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20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Shape 43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62858" y="456188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Shape 43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1000" y="4287539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Shape 43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Shape 43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9701" y="5738167"/>
            <a:ext cx="921690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5" name="Shape 43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4488898" y="5638800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6" name="Shape 43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69158" y="1822708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7" name="Shape 43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55567" y="5867400"/>
            <a:ext cx="921692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Shape 432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79139" y="586740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Shape 432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62600" y="31038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Shape 433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304537" y="3124200"/>
            <a:ext cx="858262" cy="85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Shape 433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772400" y="5901153"/>
            <a:ext cx="800099" cy="8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2" name="Shape 433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 for pet</a:t>
            </a:r>
          </a:p>
        </p:txBody>
      </p:sp>
      <p:pic>
        <p:nvPicPr>
          <p:cNvPr id="4333" name="Shape 433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462858" y="5867400"/>
            <a:ext cx="7874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4" name="Shape 4334"/>
          <p:cNvSpPr txBox="1"/>
          <p:nvPr/>
        </p:nvSpPr>
        <p:spPr>
          <a:xfrm>
            <a:off x="37719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feed pet</a:t>
            </a:r>
          </a:p>
        </p:txBody>
      </p:sp>
      <p:sp>
        <p:nvSpPr>
          <p:cNvPr id="4335" name="Shape 4335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 the dag</a:t>
            </a:r>
          </a:p>
        </p:txBody>
      </p:sp>
      <p:sp>
        <p:nvSpPr>
          <p:cNvPr id="4336" name="Shape 4336"/>
          <p:cNvSpPr txBox="1"/>
          <p:nvPr/>
        </p:nvSpPr>
        <p:spPr>
          <a:xfrm>
            <a:off x="734012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cage</a:t>
            </a:r>
          </a:p>
        </p:txBody>
      </p:sp>
      <p:pic>
        <p:nvPicPr>
          <p:cNvPr id="4337" name="Shape 433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2736298" y="1776669"/>
            <a:ext cx="845101" cy="8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Shape 4342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3" name="Shape 434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4" name="Shape 434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5" name="Shape 434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6" name="Shape 434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7" name="Shape 434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8" name="Shape 4348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9" name="Shape 434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0" name="Shape 435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1" name="Shape 435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2" name="Shape 435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3" name="Shape 435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4" name="Shape 4354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5" name="Shape 435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6" name="Shape 435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7" name="Shape 435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8" name="Shape 435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9" name="Shape 435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360" name="Shape 436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1" name="Shape 436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362" name="Shape 436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363" name="Shape 436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</a:t>
            </a:r>
          </a:p>
        </p:txBody>
      </p:sp>
      <p:sp>
        <p:nvSpPr>
          <p:cNvPr id="4364" name="Shape 436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</a:t>
            </a:r>
          </a:p>
        </p:txBody>
      </p:sp>
      <p:sp>
        <p:nvSpPr>
          <p:cNvPr id="4365" name="Shape 436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66" name="Shape 4366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367" name="Shape 436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368" name="Shape 436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369" name="Shape 4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0" name="Shape 4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1" name="Shape 437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372" name="Shape 437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73" name="Shape 437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4" name="Shape 437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5" name="Shape 437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376" name="Shape 4376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arm</a:t>
            </a:r>
          </a:p>
        </p:txBody>
      </p:sp>
      <p:sp>
        <p:nvSpPr>
          <p:cNvPr id="4377" name="Shape 437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</a:t>
            </a:r>
          </a:p>
        </p:txBody>
      </p:sp>
      <p:sp>
        <p:nvSpPr>
          <p:cNvPr id="4378" name="Shape 437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nose</a:t>
            </a:r>
          </a:p>
        </p:txBody>
      </p:sp>
      <p:sp>
        <p:nvSpPr>
          <p:cNvPr id="4379" name="Shape 437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mouth</a:t>
            </a:r>
          </a:p>
        </p:txBody>
      </p:sp>
      <p:sp>
        <p:nvSpPr>
          <p:cNvPr id="4380" name="Shape 4380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</a:t>
            </a:r>
          </a:p>
        </p:txBody>
      </p:sp>
      <p:sp>
        <p:nvSpPr>
          <p:cNvPr id="4381" name="Shape 438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chest</a:t>
            </a:r>
          </a:p>
        </p:txBody>
      </p:sp>
      <p:sp>
        <p:nvSpPr>
          <p:cNvPr id="4382" name="Shape 4382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</a:p>
        </p:txBody>
      </p:sp>
      <p:sp>
        <p:nvSpPr>
          <p:cNvPr id="4383" name="Shape 4383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face</a:t>
            </a:r>
          </a:p>
        </p:txBody>
      </p:sp>
      <p:sp>
        <p:nvSpPr>
          <p:cNvPr id="4384" name="Shape 4384"/>
          <p:cNvSpPr txBox="1"/>
          <p:nvPr/>
        </p:nvSpPr>
        <p:spPr>
          <a:xfrm>
            <a:off x="551715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</a:t>
            </a:r>
          </a:p>
        </p:txBody>
      </p:sp>
      <p:sp>
        <p:nvSpPr>
          <p:cNvPr id="4385" name="Shape 4385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6" name="Shape 438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4387" name="Shape 4387"/>
          <p:cNvSpPr txBox="1"/>
          <p:nvPr/>
        </p:nvSpPr>
        <p:spPr>
          <a:xfrm>
            <a:off x="3779248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</a:t>
            </a:r>
          </a:p>
        </p:txBody>
      </p:sp>
      <p:sp>
        <p:nvSpPr>
          <p:cNvPr id="4388" name="Shape 4388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toes</a:t>
            </a:r>
          </a:p>
        </p:txBody>
      </p:sp>
      <p:sp>
        <p:nvSpPr>
          <p:cNvPr id="4389" name="Shape 4389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sp>
        <p:nvSpPr>
          <p:cNvPr id="4390" name="Shape 439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</a:t>
            </a:r>
          </a:p>
        </p:txBody>
      </p:sp>
      <p:sp>
        <p:nvSpPr>
          <p:cNvPr id="4391" name="Shape 439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eye</a:t>
            </a:r>
          </a:p>
        </p:txBody>
      </p:sp>
      <p:sp>
        <p:nvSpPr>
          <p:cNvPr id="4392" name="Shape 4392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stomach</a:t>
            </a:r>
          </a:p>
        </p:txBody>
      </p:sp>
      <p:pic>
        <p:nvPicPr>
          <p:cNvPr id="4393" name="Shape 43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867400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4" name="Shape 43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4487566"/>
            <a:ext cx="866773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5" name="Shape 43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457200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6" name="Shape 43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4800" y="44958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7" name="Shape 43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9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8" name="Shape 43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9" name="Shape 43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19800" y="5813423"/>
            <a:ext cx="833437" cy="8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0" name="Shape 44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3200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1" name="Shape 440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2" name="Shape 4402"/>
          <p:cNvPicPr preferRelativeResize="0"/>
          <p:nvPr/>
        </p:nvPicPr>
        <p:blipFill rotWithShape="1">
          <a:blip r:embed="rId15">
            <a:alphaModFix/>
          </a:blip>
          <a:srcRect b="0" l="0" r="44983" t="0"/>
          <a:stretch/>
        </p:blipFill>
        <p:spPr>
          <a:xfrm>
            <a:off x="5943600" y="2870200"/>
            <a:ext cx="726659" cy="1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3" name="Shape 4403"/>
          <p:cNvCxnSpPr/>
          <p:nvPr/>
        </p:nvCxnSpPr>
        <p:spPr>
          <a:xfrm flipH="1">
            <a:off x="6588540" y="3031667"/>
            <a:ext cx="269459" cy="431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4404" name="Shape 44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848600" y="1905000"/>
            <a:ext cx="645338" cy="64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5" name="Shape 4405"/>
          <p:cNvPicPr preferRelativeResize="0"/>
          <p:nvPr/>
        </p:nvPicPr>
        <p:blipFill rotWithShape="1">
          <a:blip r:embed="rId17">
            <a:alphaModFix/>
          </a:blip>
          <a:srcRect b="0" l="45996" r="0" t="28619"/>
          <a:stretch/>
        </p:blipFill>
        <p:spPr>
          <a:xfrm>
            <a:off x="4312575" y="1811436"/>
            <a:ext cx="649635" cy="85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Shape 440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62200" y="1801813"/>
            <a:ext cx="865187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7" name="Shape 440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19800" y="180181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8" name="Shape 440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3125074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9" name="Shape 440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62200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Shape 44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0830" y="3162300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1" name="Shape 44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61611" y="5867400"/>
            <a:ext cx="768938" cy="76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2" name="Shape 441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980361" y="58674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3" name="Shape 44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35067" y="5867400"/>
            <a:ext cx="738982" cy="738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Shape 4418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9" name="Shape 441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0" name="Shape 442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1" name="Shape 442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2" name="Shape 442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3" name="Shape 442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4" name="Shape 4424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5" name="Shape 442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6" name="Shape 442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7" name="Shape 442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8" name="Shape 442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9" name="Shape 4429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0" name="Shape 44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1" name="Shape 44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2" name="Shape 44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3" name="Shape 44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4" name="Shape 44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435" name="Shape 44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6" name="Shape 44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437" name="Shape 44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438" name="Shape 44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bottom</a:t>
            </a:r>
          </a:p>
        </p:txBody>
      </p:sp>
      <p:sp>
        <p:nvSpPr>
          <p:cNvPr id="4439" name="Shape 4439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vagina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40" name="Shape 4440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441" name="Shape 444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442" name="Shape 444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443" name="Shape 4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4" name="Shape 4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445" name="Shape 444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446" name="Shape 444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447" name="Shape 44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8" name="Shape 444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9" name="Shape 444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450" name="Shape 4450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penis</a:t>
            </a:r>
          </a:p>
        </p:txBody>
      </p:sp>
      <p:sp>
        <p:nvSpPr>
          <p:cNvPr id="4451" name="Shape 4451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breasts</a:t>
            </a:r>
          </a:p>
        </p:txBody>
      </p:sp>
      <p:sp>
        <p:nvSpPr>
          <p:cNvPr id="4452" name="Shape 4452"/>
          <p:cNvSpPr txBox="1"/>
          <p:nvPr/>
        </p:nvSpPr>
        <p:spPr>
          <a:xfrm>
            <a:off x="1988549" y="286184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 arm hair</a:t>
            </a:r>
          </a:p>
        </p:txBody>
      </p:sp>
      <p:sp>
        <p:nvSpPr>
          <p:cNvPr id="4453" name="Shape 445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4454" name="Shape 4454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4455" name="Shape 44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693863"/>
            <a:ext cx="973136" cy="9731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6" name="Shape 4456"/>
          <p:cNvSpPr/>
          <p:nvPr/>
        </p:nvSpPr>
        <p:spPr>
          <a:xfrm>
            <a:off x="1981200" y="5545723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7" name="Shape 4457"/>
          <p:cNvSpPr txBox="1"/>
          <p:nvPr/>
        </p:nvSpPr>
        <p:spPr>
          <a:xfrm>
            <a:off x="1988549" y="15163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4458" name="Shape 44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28310" y="18415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9" name="Shape 44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3016" y="1841500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0" name="Shape 44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3185883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1" name="Shape 44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0063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2" name="Shape 44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3127169"/>
            <a:ext cx="835229" cy="83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3" name="Shape 44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2787" y="1752600"/>
            <a:ext cx="886413" cy="88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464" name="Shape 4464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5" name="Shape 446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6665" y="5867400"/>
            <a:ext cx="515935" cy="51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6" name="Shape 44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6110" y="5752237"/>
            <a:ext cx="860285" cy="86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7" name="Shape 44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26162" y="5982287"/>
            <a:ext cx="630234" cy="630234"/>
          </a:xfrm>
          <a:prstGeom prst="rect">
            <a:avLst/>
          </a:prstGeom>
          <a:noFill/>
          <a:ln>
            <a:noFill/>
          </a:ln>
        </p:spPr>
      </p:pic>
      <p:sp>
        <p:nvSpPr>
          <p:cNvPr id="4468" name="Shape 4468"/>
          <p:cNvSpPr txBox="1"/>
          <p:nvPr/>
        </p:nvSpPr>
        <p:spPr>
          <a:xfrm>
            <a:off x="55626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 pleasure</a:t>
            </a:r>
          </a:p>
        </p:txBody>
      </p:sp>
      <p:sp>
        <p:nvSpPr>
          <p:cNvPr id="4469" name="Shape 4469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horny</a:t>
            </a:r>
          </a:p>
        </p:txBody>
      </p:sp>
      <p:pic>
        <p:nvPicPr>
          <p:cNvPr id="4470" name="Shape 44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5901153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1" name="Shape 44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218" y="5901153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2" name="Shape 447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97852" y="5769114"/>
            <a:ext cx="518695" cy="51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3" name="Shape 44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4572000" y="5972692"/>
            <a:ext cx="630234" cy="63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4" name="Shape 44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86200" y="5743198"/>
            <a:ext cx="896937" cy="896937"/>
          </a:xfrm>
          <a:prstGeom prst="rect">
            <a:avLst/>
          </a:prstGeom>
          <a:noFill/>
          <a:ln>
            <a:noFill/>
          </a:ln>
        </p:spPr>
      </p:pic>
      <p:sp>
        <p:nvSpPr>
          <p:cNvPr id="4475" name="Shape 4475"/>
          <p:cNvSpPr txBox="1"/>
          <p:nvPr/>
        </p:nvSpPr>
        <p:spPr>
          <a:xfrm>
            <a:off x="37719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shared pleasure</a:t>
            </a:r>
          </a:p>
        </p:txBody>
      </p:sp>
      <p:pic>
        <p:nvPicPr>
          <p:cNvPr id="4476" name="Shape 447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21933" y="5927133"/>
            <a:ext cx="778466" cy="77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477" name="Shape 4477"/>
          <p:cNvSpPr txBox="1"/>
          <p:nvPr/>
        </p:nvSpPr>
        <p:spPr>
          <a:xfrm>
            <a:off x="1988549" y="558858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love</a:t>
            </a:r>
          </a:p>
        </p:txBody>
      </p:sp>
      <p:pic>
        <p:nvPicPr>
          <p:cNvPr id="4478" name="Shape 44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2215482">
            <a:off x="7897750" y="5770672"/>
            <a:ext cx="781929" cy="781929"/>
          </a:xfrm>
          <a:prstGeom prst="rect">
            <a:avLst/>
          </a:prstGeom>
          <a:noFill/>
          <a:ln>
            <a:noFill/>
          </a:ln>
        </p:spPr>
      </p:pic>
      <p:sp>
        <p:nvSpPr>
          <p:cNvPr id="4479" name="Shape 4479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kiss</a:t>
            </a:r>
          </a:p>
        </p:txBody>
      </p:sp>
      <p:pic>
        <p:nvPicPr>
          <p:cNvPr id="4480" name="Shape 448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2232529">
            <a:off x="7624438" y="5769113"/>
            <a:ext cx="781928" cy="781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Shape 448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6" name="Shape 448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7" name="Shape 448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8" name="Shape 448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9" name="Shape 448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0" name="Shape 449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1" name="Shape 449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2" name="Shape 449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3" name="Shape 449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Shape 449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5" name="Shape 449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6" name="Shape 449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7" name="Shape 449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8" name="Shape 449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9" name="Shape 449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0" name="Shape 450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1" name="Shape 450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502" name="Shape 450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3" name="Shape 450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504" name="Shape 450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505" name="Shape 450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trousers</a:t>
            </a:r>
          </a:p>
        </p:txBody>
      </p:sp>
      <p:sp>
        <p:nvSpPr>
          <p:cNvPr id="4506" name="Shape 450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jumper</a:t>
            </a:r>
          </a:p>
        </p:txBody>
      </p:sp>
      <p:sp>
        <p:nvSpPr>
          <p:cNvPr id="4507" name="Shape 45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4508" name="Shape 450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skirt</a:t>
            </a:r>
          </a:p>
        </p:txBody>
      </p:sp>
      <p:sp>
        <p:nvSpPr>
          <p:cNvPr id="4509" name="Shape 450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</a:t>
            </a:r>
          </a:p>
        </p:txBody>
      </p:sp>
      <p:sp>
        <p:nvSpPr>
          <p:cNvPr id="4510" name="Shape 451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hat</a:t>
            </a:r>
          </a:p>
        </p:txBody>
      </p:sp>
      <p:sp>
        <p:nvSpPr>
          <p:cNvPr id="4511" name="Shape 4511"/>
          <p:cNvSpPr txBox="1"/>
          <p:nvPr/>
        </p:nvSpPr>
        <p:spPr>
          <a:xfrm>
            <a:off x="5562600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things</a:t>
            </a:r>
          </a:p>
        </p:txBody>
      </p:sp>
      <p:sp>
        <p:nvSpPr>
          <p:cNvPr id="4512" name="Shape 451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coat</a:t>
            </a:r>
          </a:p>
        </p:txBody>
      </p:sp>
      <p:sp>
        <p:nvSpPr>
          <p:cNvPr id="4513" name="Shape 4513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shoes</a:t>
            </a:r>
          </a:p>
        </p:txBody>
      </p:sp>
      <p:sp>
        <p:nvSpPr>
          <p:cNvPr id="4514" name="Shape 451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15" name="Shape 451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16" name="Shape 4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7" name="Shape 4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518" name="Shape 451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519" name="Shape 451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520" name="Shape 4520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1" name="Shape 452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2" name="Shape 4522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dressing gown</a:t>
            </a:r>
          </a:p>
        </p:txBody>
      </p:sp>
      <p:sp>
        <p:nvSpPr>
          <p:cNvPr id="4523" name="Shape 452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PJ’s</a:t>
            </a:r>
          </a:p>
        </p:txBody>
      </p:sp>
      <p:sp>
        <p:nvSpPr>
          <p:cNvPr id="4524" name="Shape 4524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jeans</a:t>
            </a:r>
          </a:p>
        </p:txBody>
      </p:sp>
      <p:sp>
        <p:nvSpPr>
          <p:cNvPr id="4525" name="Shape 452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slippers</a:t>
            </a:r>
          </a:p>
        </p:txBody>
      </p:sp>
      <p:sp>
        <p:nvSpPr>
          <p:cNvPr id="4526" name="Shape 4526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</a:t>
            </a:r>
          </a:p>
        </p:txBody>
      </p:sp>
      <p:sp>
        <p:nvSpPr>
          <p:cNvPr id="4527" name="Shape 4527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socks</a:t>
            </a:r>
          </a:p>
        </p:txBody>
      </p:sp>
      <p:sp>
        <p:nvSpPr>
          <p:cNvPr id="4528" name="Shape 4528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boxer shorts</a:t>
            </a:r>
          </a:p>
        </p:txBody>
      </p:sp>
      <p:sp>
        <p:nvSpPr>
          <p:cNvPr id="4529" name="Shape 452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gloves</a:t>
            </a:r>
          </a:p>
        </p:txBody>
      </p:sp>
      <p:sp>
        <p:nvSpPr>
          <p:cNvPr id="4530" name="Shape 4530"/>
          <p:cNvSpPr txBox="1"/>
          <p:nvPr/>
        </p:nvSpPr>
        <p:spPr>
          <a:xfrm>
            <a:off x="73406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pants</a:t>
            </a:r>
          </a:p>
        </p:txBody>
      </p:sp>
      <p:sp>
        <p:nvSpPr>
          <p:cNvPr id="4531" name="Shape 4531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2" name="Shape 4532"/>
          <p:cNvSpPr txBox="1"/>
          <p:nvPr/>
        </p:nvSpPr>
        <p:spPr>
          <a:xfrm>
            <a:off x="1524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pic>
        <p:nvPicPr>
          <p:cNvPr id="4533" name="Shape 45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3193474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4" name="Shape 45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522" y="5860473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5" name="Shape 45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2525" y="1787525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6" name="Shape 45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7868" y="1770319"/>
            <a:ext cx="839787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7" name="Shape 45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24750" y="5695950"/>
            <a:ext cx="1162049" cy="11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8" name="Shape 45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74863" y="5921514"/>
            <a:ext cx="6953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9" name="Shape 45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54750" y="3193474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0" name="Shape 45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61669" y="3152258"/>
            <a:ext cx="815330" cy="815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1" name="Shape 4541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4542" name="Shape 4542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Shape 4543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t-shirt</a:t>
              </a:r>
            </a:p>
          </p:txBody>
        </p:sp>
        <p:pic>
          <p:nvPicPr>
            <p:cNvPr id="4544" name="Shape 45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99150" y="1787525"/>
              <a:ext cx="879474" cy="879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45" name="Shape 4545"/>
          <p:cNvPicPr preferRelativeResize="0"/>
          <p:nvPr/>
        </p:nvPicPr>
        <p:blipFill rotWithShape="1">
          <a:blip r:embed="rId15">
            <a:alphaModFix/>
          </a:blip>
          <a:srcRect b="0" l="12891" r="41211" t="28613"/>
          <a:stretch/>
        </p:blipFill>
        <p:spPr>
          <a:xfrm>
            <a:off x="2835275" y="5921514"/>
            <a:ext cx="502281" cy="78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6" name="Shape 45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48137" y="5769114"/>
            <a:ext cx="847725" cy="84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7" name="Shape 45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72000" y="4529553"/>
            <a:ext cx="611187" cy="61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8" name="Shape 45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62664" y="4529553"/>
            <a:ext cx="709334" cy="70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9" name="Shape 45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63786" y="4437776"/>
            <a:ext cx="884236" cy="88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0" name="Shape 45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0522" y="4444107"/>
            <a:ext cx="794781" cy="79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1" name="Shape 45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99150" y="5778639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2" name="Shape 455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58231" y="3152258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3" name="Shape 455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37023" y="3151832"/>
            <a:ext cx="858837" cy="85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4" name="Shape 455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07867" y="3193474"/>
            <a:ext cx="839788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5" name="Shape 455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11056" y="450228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6" name="Shape 455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811044" y="4466928"/>
            <a:ext cx="887411" cy="8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7" name="Shape 455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137023" y="1770319"/>
            <a:ext cx="852488" cy="85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2" name="Shape 456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3" name="Shape 456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4" name="Shape 456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5" name="Shape 45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6" name="Shape 45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7" name="Shape 45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8" name="Shape 45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9" name="Shape 45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0" name="Shape 45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1" name="Shape 45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2" name="Shape 45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3" name="Shape 45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4" name="Shape 45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5" name="Shape 45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6" name="Shape 45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7" name="Shape 45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8" name="Shape 45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9" name="Shape 45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580" name="Shape 45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1" name="Shape 45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582" name="Shape 458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583" name="Shape 458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584" name="Shape 458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4585" name="Shape 458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keyboard</a:t>
            </a:r>
          </a:p>
        </p:txBody>
      </p:sp>
      <p:sp>
        <p:nvSpPr>
          <p:cNvPr id="4586" name="Shape 458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USB stick</a:t>
            </a:r>
          </a:p>
        </p:txBody>
      </p:sp>
      <p:sp>
        <p:nvSpPr>
          <p:cNvPr id="4587" name="Shape 458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printer</a:t>
            </a:r>
          </a:p>
        </p:txBody>
      </p:sp>
      <p:sp>
        <p:nvSpPr>
          <p:cNvPr id="4588" name="Shape 458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4589" name="Shape 458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iphone</a:t>
            </a:r>
          </a:p>
        </p:txBody>
      </p:sp>
      <p:sp>
        <p:nvSpPr>
          <p:cNvPr id="4590" name="Shape 459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591" name="Shape 459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</a:t>
            </a:r>
          </a:p>
        </p:txBody>
      </p:sp>
      <p:sp>
        <p:nvSpPr>
          <p:cNvPr id="4592" name="Shape 459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website</a:t>
            </a:r>
          </a:p>
        </p:txBody>
      </p:sp>
      <p:sp>
        <p:nvSpPr>
          <p:cNvPr id="4593" name="Shape 459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speakers</a:t>
            </a:r>
          </a:p>
        </p:txBody>
      </p:sp>
      <p:sp>
        <p:nvSpPr>
          <p:cNvPr id="4594" name="Shape 459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joystick</a:t>
            </a:r>
          </a:p>
        </p:txBody>
      </p:sp>
      <p:sp>
        <p:nvSpPr>
          <p:cNvPr id="4595" name="Shape 459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</p:txBody>
      </p:sp>
      <p:sp>
        <p:nvSpPr>
          <p:cNvPr id="4596" name="Shape 459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97" name="Shape 459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98" name="Shape 4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9" name="Shape 4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600" name="Shape 460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1" name="Shape 460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2" name="Shape 460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3" name="Shape 4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28861" y="4330401"/>
            <a:ext cx="1023938" cy="102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4" name="Shape 46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8612" y="1771908"/>
            <a:ext cx="866774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5" name="Shape 46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3193474"/>
            <a:ext cx="773113" cy="77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Shape 46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0" y="1524000"/>
            <a:ext cx="1295400" cy="12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7" name="Shape 4607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4608" name="Shape 4608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Shape 4609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computer</a:t>
              </a:r>
            </a:p>
          </p:txBody>
        </p:sp>
        <p:pic>
          <p:nvPicPr>
            <p:cNvPr id="4610" name="Shape 46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62200" y="1771908"/>
              <a:ext cx="838199" cy="838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11" name="Shape 46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279401" y="4190999"/>
            <a:ext cx="1473199" cy="14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2" name="Shape 46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3400" y="320040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3" name="Shape 46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33600" y="29718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4" name="Shape 46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83500" y="31242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5" name="Shape 46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3997821">
            <a:off x="7704139" y="1871112"/>
            <a:ext cx="843517" cy="8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6" name="Shape 46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81687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7" name="Shape 46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41775" y="4343400"/>
            <a:ext cx="1063624" cy="10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8" name="Shape 46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1630" y="3189933"/>
            <a:ext cx="820737" cy="820737"/>
          </a:xfrm>
          <a:prstGeom prst="rect">
            <a:avLst/>
          </a:prstGeom>
          <a:noFill/>
          <a:ln>
            <a:noFill/>
          </a:ln>
        </p:spPr>
      </p:pic>
      <p:sp>
        <p:nvSpPr>
          <p:cNvPr id="4619" name="Shape 4619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620" name="Shape 46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23743" y="5858867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1" name="Shape 46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2" name="Shape 462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6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Shape 4627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8" name="Shape 462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9" name="Shape 462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0" name="Shape 463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1" name="Shape 463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2" name="Shape 463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3" name="Shape 463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4" name="Shape 463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5" name="Shape 463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6" name="Shape 463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7" name="Shape 463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8" name="Shape 463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9" name="Shape 463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0" name="Shape 464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1" name="Shape 464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2" name="Shape 464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3" name="Shape 464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4" name="Shape 464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5" name="Shape 464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6" name="Shape 464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647" name="Shape 464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8" name="Shape 464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649" name="Shape 464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650" name="Shape 465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651" name="Shape 465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4652" name="Shape 465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clamp</a:t>
            </a:r>
          </a:p>
        </p:txBody>
      </p:sp>
      <p:sp>
        <p:nvSpPr>
          <p:cNvPr id="4653" name="Shape 465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</a:t>
            </a:r>
          </a:p>
        </p:txBody>
      </p:sp>
      <p:sp>
        <p:nvSpPr>
          <p:cNvPr id="4654" name="Shape 465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torch</a:t>
            </a:r>
          </a:p>
        </p:txBody>
      </p:sp>
      <p:sp>
        <p:nvSpPr>
          <p:cNvPr id="4655" name="Shape 465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goggles</a:t>
            </a:r>
          </a:p>
        </p:txBody>
      </p:sp>
      <p:sp>
        <p:nvSpPr>
          <p:cNvPr id="4656" name="Shape 465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hammer</a:t>
            </a:r>
          </a:p>
        </p:txBody>
      </p:sp>
      <p:sp>
        <p:nvSpPr>
          <p:cNvPr id="4657" name="Shape 465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hardhat</a:t>
            </a:r>
          </a:p>
        </p:txBody>
      </p:sp>
      <p:sp>
        <p:nvSpPr>
          <p:cNvPr id="4658" name="Shape 465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sandpaper</a:t>
            </a:r>
          </a:p>
        </p:txBody>
      </p:sp>
      <p:sp>
        <p:nvSpPr>
          <p:cNvPr id="4659" name="Shape 4659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 bit</a:t>
            </a:r>
          </a:p>
        </p:txBody>
      </p:sp>
      <p:sp>
        <p:nvSpPr>
          <p:cNvPr id="4660" name="Shape 466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pliers</a:t>
            </a:r>
          </a:p>
        </p:txBody>
      </p:sp>
      <p:sp>
        <p:nvSpPr>
          <p:cNvPr id="4661" name="Shape 466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wrench</a:t>
            </a:r>
          </a:p>
        </p:txBody>
      </p:sp>
      <p:sp>
        <p:nvSpPr>
          <p:cNvPr id="4662" name="Shape 466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screwdriver</a:t>
            </a:r>
          </a:p>
        </p:txBody>
      </p:sp>
      <p:sp>
        <p:nvSpPr>
          <p:cNvPr id="4663" name="Shape 466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chisel</a:t>
            </a:r>
          </a:p>
        </p:txBody>
      </p:sp>
      <p:sp>
        <p:nvSpPr>
          <p:cNvPr id="4664" name="Shape 466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665" name="Shape 4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6" name="Shape 4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667" name="Shape 466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8" name="Shape 466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9" name="Shape 46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0" name="Shape 467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  <p:pic>
        <p:nvPicPr>
          <p:cNvPr id="4671" name="Shape 46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4445157"/>
            <a:ext cx="921305" cy="92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2" name="Shape 46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157953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3" name="Shape 46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1000" y="1828800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4" name="Shape 46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0406" y="1821119"/>
            <a:ext cx="788987" cy="78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5" name="Shape 46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2675" y="3157953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6" name="Shape 46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3732" y="3172657"/>
            <a:ext cx="799267" cy="7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7" name="Shape 467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46792" y="3172657"/>
            <a:ext cx="777459" cy="77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8" name="Shape 46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9" name="Shape 467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95953" y="4419600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0" name="Shape 468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37805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1" name="Shape 468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37805" y="3172657"/>
            <a:ext cx="874712" cy="87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2" name="Shape 468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2456" y="5937248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3" name="Shape 468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38612" y="4445157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4" name="Shape 468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89138" y="17526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Shape 468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800" y="1889918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6" name="Shape 46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5261" y="1752600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687" name="Shape 4687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</a:t>
            </a:r>
          </a:p>
        </p:txBody>
      </p:sp>
      <p:sp>
        <p:nvSpPr>
          <p:cNvPr id="4688" name="Shape 4688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4689" name="Shape 468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0" name="Shape 469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1" name="Shape 469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1981200" y="1514098"/>
            <a:ext cx="1600199" cy="1163340"/>
          </a:xfrm>
          <a:prstGeom prst="rect">
            <a:avLst/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22" name="Shape 6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35" name="Shape 6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44" name="Shape 64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19812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Mes histoires</a:t>
            </a:r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6">
            <a:alphaModFix/>
          </a:blip>
          <a:srcRect b="32386" l="18848" r="23729" t="30771"/>
          <a:stretch/>
        </p:blipFill>
        <p:spPr>
          <a:xfrm>
            <a:off x="2227438" y="1872991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Shape 6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1148" y="1740951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5" name="Shape 4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6" name="Shape 469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7" name="Shape 469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8" name="Shape 469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9" name="Shape 469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0" name="Shape 470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1" name="Shape 470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2" name="Shape 470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3" name="Shape 470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4" name="Shape 470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5" name="Shape 470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6" name="Shape 470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7" name="Shape 470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8" name="Shape 470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9" name="Shape 470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0" name="Shape 471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1" name="Shape 471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2" name="Shape 471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3" name="Shape 471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4" name="Shape 471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715" name="Shape 471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6" name="Shape 471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717" name="Shape 471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718" name="Shape 471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719" name="Shape 471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sp>
        <p:nvSpPr>
          <p:cNvPr id="4720" name="Shape 472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trains</a:t>
            </a:r>
          </a:p>
        </p:txBody>
      </p:sp>
      <p:sp>
        <p:nvSpPr>
          <p:cNvPr id="4721" name="Shape 472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cars</a:t>
            </a:r>
          </a:p>
        </p:txBody>
      </p:sp>
      <p:sp>
        <p:nvSpPr>
          <p:cNvPr id="4722" name="Shape 472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dolls</a:t>
            </a:r>
          </a:p>
        </p:txBody>
      </p:sp>
      <p:sp>
        <p:nvSpPr>
          <p:cNvPr id="4723" name="Shape 472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bricks</a:t>
            </a:r>
          </a:p>
        </p:txBody>
      </p:sp>
      <p:sp>
        <p:nvSpPr>
          <p:cNvPr id="4724" name="Shape 472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Lego</a:t>
            </a:r>
          </a:p>
        </p:txBody>
      </p:sp>
      <p:sp>
        <p:nvSpPr>
          <p:cNvPr id="4725" name="Shape 472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4726" name="Shape 472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4727" name="Shape 47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kite</a:t>
            </a:r>
          </a:p>
        </p:txBody>
      </p:sp>
      <p:sp>
        <p:nvSpPr>
          <p:cNvPr id="4728" name="Shape 47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teddy</a:t>
            </a:r>
          </a:p>
        </p:txBody>
      </p:sp>
      <p:sp>
        <p:nvSpPr>
          <p:cNvPr id="4729" name="Shape 47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puppet</a:t>
            </a:r>
          </a:p>
        </p:txBody>
      </p:sp>
      <p:sp>
        <p:nvSpPr>
          <p:cNvPr id="4730" name="Shape 47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jigsaw</a:t>
            </a:r>
          </a:p>
        </p:txBody>
      </p:sp>
      <p:sp>
        <p:nvSpPr>
          <p:cNvPr id="4731" name="Shape 473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 box</a:t>
            </a:r>
          </a:p>
        </p:txBody>
      </p:sp>
      <p:sp>
        <p:nvSpPr>
          <p:cNvPr id="4732" name="Shape 473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733" name="Shape 473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734" name="Shape 47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5" name="Shape 47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36" name="Shape 473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737" name="Shape 4737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 puzzle</a:t>
            </a:r>
          </a:p>
        </p:txBody>
      </p:sp>
      <p:sp>
        <p:nvSpPr>
          <p:cNvPr id="4738" name="Shape 473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739" name="Shape 473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0" name="Shape 47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1000" y="5769114"/>
            <a:ext cx="940355" cy="94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1" name="Shape 47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786" y="1748094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2" name="Shape 47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5187" y="1841500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Shape 47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Shape 47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75894" y="1655116"/>
            <a:ext cx="1192211" cy="119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Shape 47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6" name="Shape 47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5687457"/>
            <a:ext cx="1018143" cy="10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7" name="Shape 47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84056" y="44196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8" name="Shape 47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28861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9" name="Shape 47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1000" y="4509214"/>
            <a:ext cx="747711" cy="7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0" name="Shape 47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5187" y="4441526"/>
            <a:ext cx="912813" cy="9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1" name="Shape 475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57543" y="3085543"/>
            <a:ext cx="1029255" cy="102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2" name="Shape 475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35662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3" name="Shape 475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55850" y="4509214"/>
            <a:ext cx="955675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4" name="Shape 475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267200" y="3276600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5" name="Shape 475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>
            <a:off x="152400" y="320040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6" name="Shape 475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5800" y="3352800"/>
            <a:ext cx="619304" cy="61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7" name="Shape 475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 rot="7098910">
            <a:off x="1025585" y="305817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8" name="Shape 475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6833" y="4441526"/>
            <a:ext cx="938510" cy="938510"/>
          </a:xfrm>
          <a:prstGeom prst="rect">
            <a:avLst/>
          </a:prstGeom>
          <a:noFill/>
          <a:ln>
            <a:noFill/>
          </a:ln>
        </p:spPr>
      </p:pic>
      <p:sp>
        <p:nvSpPr>
          <p:cNvPr id="4759" name="Shape 475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sticker book</a:t>
            </a:r>
          </a:p>
        </p:txBody>
      </p:sp>
      <p:sp>
        <p:nvSpPr>
          <p:cNvPr id="4760" name="Shape 4760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stacker ring</a:t>
            </a:r>
          </a:p>
        </p:txBody>
      </p:sp>
      <p:sp>
        <p:nvSpPr>
          <p:cNvPr id="4761" name="Shape 4761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colouring book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5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Shape 476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7" name="Shape 476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8" name="Shape 476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9" name="Shape 476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0" name="Shape 477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1" name="Shape 477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2" name="Shape 477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3" name="Shape 477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4" name="Shape 477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5" name="Shape 477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Shape 477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7" name="Shape 477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8" name="Shape 477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9" name="Shape 477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0" name="Shape 478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1" name="Shape 478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2" name="Shape 478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3" name="Shape 478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4" name="Shape 478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785" name="Shape 478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6" name="Shape 478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787" name="Shape 478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788" name="Shape 4788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car</a:t>
            </a:r>
          </a:p>
        </p:txBody>
      </p:sp>
      <p:sp>
        <p:nvSpPr>
          <p:cNvPr id="4789" name="Shape 478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</a:t>
            </a:r>
          </a:p>
        </p:txBody>
      </p:sp>
      <p:sp>
        <p:nvSpPr>
          <p:cNvPr id="4790" name="Shape 479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</a:t>
            </a:r>
          </a:p>
        </p:txBody>
      </p:sp>
      <p:sp>
        <p:nvSpPr>
          <p:cNvPr id="4791" name="Shape 479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92" name="Shape 479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caravan</a:t>
            </a:r>
          </a:p>
        </p:txBody>
      </p:sp>
      <p:sp>
        <p:nvSpPr>
          <p:cNvPr id="4793" name="Shape 479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 engine</a:t>
            </a:r>
          </a:p>
        </p:txBody>
      </p:sp>
      <p:sp>
        <p:nvSpPr>
          <p:cNvPr id="4794" name="Shape 479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ambulance</a:t>
            </a:r>
          </a:p>
        </p:txBody>
      </p:sp>
      <p:sp>
        <p:nvSpPr>
          <p:cNvPr id="4795" name="Shape 4795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tractor</a:t>
            </a:r>
          </a:p>
        </p:txBody>
      </p:sp>
      <p:sp>
        <p:nvSpPr>
          <p:cNvPr id="4796" name="Shape 4796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ship</a:t>
            </a:r>
          </a:p>
        </p:txBody>
      </p:sp>
      <p:sp>
        <p:nvSpPr>
          <p:cNvPr id="4797" name="Shape 479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lorry</a:t>
            </a:r>
          </a:p>
        </p:txBody>
      </p:sp>
      <p:sp>
        <p:nvSpPr>
          <p:cNvPr id="4798" name="Shape 479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bike</a:t>
            </a:r>
          </a:p>
        </p:txBody>
      </p:sp>
      <p:sp>
        <p:nvSpPr>
          <p:cNvPr id="4799" name="Shape 479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home</a:t>
            </a:r>
          </a:p>
        </p:txBody>
      </p:sp>
      <p:sp>
        <p:nvSpPr>
          <p:cNvPr id="4800" name="Shape 480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01" name="Shape 480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02" name="Shape 48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3" name="Shape 48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04" name="Shape 480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805" name="Shape 480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806" name="Shape 480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7" name="Shape 480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 lorry</a:t>
            </a:r>
          </a:p>
        </p:txBody>
      </p:sp>
      <p:sp>
        <p:nvSpPr>
          <p:cNvPr id="4808" name="Shape 4808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9" name="Shape 480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0" name="Shape 481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boat</a:t>
            </a:r>
          </a:p>
        </p:txBody>
      </p:sp>
      <p:sp>
        <p:nvSpPr>
          <p:cNvPr id="4811" name="Shape 4811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taxi</a:t>
            </a:r>
          </a:p>
        </p:txBody>
      </p:sp>
      <p:sp>
        <p:nvSpPr>
          <p:cNvPr id="4812" name="Shape 4812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pic>
        <p:nvPicPr>
          <p:cNvPr id="4813" name="Shape 48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6277" y="18422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4" name="Shape 48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0956" y="20574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5" name="Shape 48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9686" y="1527967"/>
            <a:ext cx="1001712" cy="1001712"/>
          </a:xfrm>
          <a:prstGeom prst="rect">
            <a:avLst/>
          </a:prstGeom>
          <a:noFill/>
          <a:ln>
            <a:noFill/>
          </a:ln>
        </p:spPr>
      </p:pic>
      <p:sp>
        <p:nvSpPr>
          <p:cNvPr id="4816" name="Shape 4816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underground</a:t>
            </a:r>
          </a:p>
        </p:txBody>
      </p:sp>
      <p:sp>
        <p:nvSpPr>
          <p:cNvPr id="4817" name="Shape 4817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airplane</a:t>
            </a:r>
          </a:p>
        </p:txBody>
      </p:sp>
      <p:pic>
        <p:nvPicPr>
          <p:cNvPr id="4818" name="Shape 48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49923" y="4191000"/>
            <a:ext cx="1260475" cy="12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9" name="Shape 48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5812" y="5715000"/>
            <a:ext cx="1068386" cy="106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Shape 48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4267200"/>
            <a:ext cx="1254720" cy="125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Shape 48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29075" y="4343400"/>
            <a:ext cx="1085850" cy="10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2" name="Shape 48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4038600"/>
            <a:ext cx="1625599" cy="16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3" name="Shape 48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3600" y="2847330"/>
            <a:ext cx="1343668" cy="134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Shape 48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15000" y="28956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5" name="Shape 48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28612" y="2895600"/>
            <a:ext cx="1271587" cy="127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6" name="Shape 48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5194" y="1371600"/>
            <a:ext cx="1498805" cy="149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7" name="Shape 48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1187" y="1524000"/>
            <a:ext cx="1319213" cy="131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8" name="Shape 48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57457" y="5769114"/>
            <a:ext cx="814386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9" name="Shape 48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20000" y="1586467"/>
            <a:ext cx="1080532" cy="108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0" name="Shape 483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62400" y="3016042"/>
            <a:ext cx="1251156" cy="125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1" name="Shape 483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20000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2" name="Shape 4832"/>
          <p:cNvPicPr preferRelativeResize="0"/>
          <p:nvPr/>
        </p:nvPicPr>
        <p:blipFill rotWithShape="1">
          <a:blip r:embed="rId21">
            <a:alphaModFix/>
          </a:blip>
          <a:srcRect b="29292" l="0" r="0" t="32140"/>
          <a:stretch/>
        </p:blipFill>
        <p:spPr>
          <a:xfrm>
            <a:off x="7543800" y="4648200"/>
            <a:ext cx="118544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3" name="Shape 483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68312" y="5802312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4" name="Shape 483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09800" y="5638800"/>
            <a:ext cx="1138874" cy="1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Shape 483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0" name="Shape 484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1" name="Shape 484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2" name="Shape 484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3" name="Shape 484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4" name="Shape 484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5" name="Shape 484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6" name="Shape 484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7" name="Shape 484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8" name="Shape 484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9" name="Shape 484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0" name="Shape 485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1" name="Shape 485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2" name="Shape 485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3" name="Shape 485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4" name="Shape 485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5" name="Shape 485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6" name="Shape 485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7" name="Shape 485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858" name="Shape 485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9" name="Shape 485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860" name="Shape 48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861" name="Shape 4861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book</a:t>
            </a:r>
          </a:p>
        </p:txBody>
      </p:sp>
      <p:sp>
        <p:nvSpPr>
          <p:cNvPr id="4862" name="Shape 4862"/>
          <p:cNvSpPr txBox="1"/>
          <p:nvPr/>
        </p:nvSpPr>
        <p:spPr>
          <a:xfrm>
            <a:off x="5562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</a:t>
            </a:r>
          </a:p>
        </p:txBody>
      </p:sp>
      <p:sp>
        <p:nvSpPr>
          <p:cNvPr id="4863" name="Shape 4863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64" name="Shape 486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wheelchair</a:t>
            </a:r>
          </a:p>
        </p:txBody>
      </p:sp>
      <p:sp>
        <p:nvSpPr>
          <p:cNvPr id="4865" name="Shape 4865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wheelchair</a:t>
            </a:r>
          </a:p>
        </p:txBody>
      </p:sp>
      <p:sp>
        <p:nvSpPr>
          <p:cNvPr id="4866" name="Shape 4866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 mount</a:t>
            </a:r>
          </a:p>
        </p:txBody>
      </p:sp>
      <p:sp>
        <p:nvSpPr>
          <p:cNvPr id="4867" name="Shape 4867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hoist</a:t>
            </a:r>
          </a:p>
        </p:txBody>
      </p:sp>
      <p:sp>
        <p:nvSpPr>
          <p:cNvPr id="4868" name="Shape 4868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 mount</a:t>
            </a:r>
          </a:p>
        </p:txBody>
      </p:sp>
      <p:sp>
        <p:nvSpPr>
          <p:cNvPr id="4869" name="Shape 486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hearing aid</a:t>
            </a:r>
          </a:p>
        </p:txBody>
      </p:sp>
      <p:sp>
        <p:nvSpPr>
          <p:cNvPr id="4870" name="Shape 487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medicine</a:t>
            </a:r>
          </a:p>
        </p:txBody>
      </p:sp>
      <p:sp>
        <p:nvSpPr>
          <p:cNvPr id="4871" name="Shape 487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glasses</a:t>
            </a:r>
          </a:p>
        </p:txBody>
      </p:sp>
      <p:sp>
        <p:nvSpPr>
          <p:cNvPr id="4872" name="Shape 48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73" name="Shape 487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74" name="Shape 48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5" name="Shape 48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76" name="Shape 487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877" name="Shape 487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878" name="Shape 4878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9" name="Shape 487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0" name="Shape 488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chair</a:t>
            </a:r>
          </a:p>
        </p:txBody>
      </p:sp>
      <p:sp>
        <p:nvSpPr>
          <p:cNvPr id="4881" name="Shape 4881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sp>
        <p:nvSpPr>
          <p:cNvPr id="4882" name="Shape 4882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disabilities</a:t>
            </a:r>
          </a:p>
        </p:txBody>
      </p:sp>
      <p:sp>
        <p:nvSpPr>
          <p:cNvPr id="4883" name="Shape 488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appointment</a:t>
            </a:r>
          </a:p>
        </p:txBody>
      </p:sp>
      <p:sp>
        <p:nvSpPr>
          <p:cNvPr id="4884" name="Shape 4884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</a:t>
            </a:r>
          </a:p>
        </p:txBody>
      </p:sp>
      <p:pic>
        <p:nvPicPr>
          <p:cNvPr id="4885" name="Shape 48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0310" y="1828799"/>
            <a:ext cx="776288" cy="77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6" name="Shape 48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1920806"/>
            <a:ext cx="684281" cy="68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7" name="Shape 48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5066" y="1862553"/>
            <a:ext cx="666333" cy="66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8" name="Shape 48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4495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9" name="Shape 48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9587" y="13716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0" name="Shape 489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62400" y="1629488"/>
            <a:ext cx="1189910" cy="118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1" name="Shape 489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752600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2" name="Shape 489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00310" y="3070522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3" name="Shape 489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59792" y="3252785"/>
            <a:ext cx="404813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4" name="Shape 48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062" y="3090861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Shape 489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252785"/>
            <a:ext cx="712786" cy="7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6" name="Shape 489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3487" y="3200400"/>
            <a:ext cx="822326" cy="8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7" name="Shape 489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64450" y="3079193"/>
            <a:ext cx="883206" cy="88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8" name="Shape 489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0062" y="4397078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9" name="Shape 48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46953" y="4351753"/>
            <a:ext cx="1134646" cy="113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0" name="Shape 490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67400" y="4529553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1" name="Shape 490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0387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2" name="Shape 490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10990" y="5811135"/>
            <a:ext cx="874123" cy="8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3" name="Shape 490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21600" y="4456412"/>
            <a:ext cx="801686" cy="801686"/>
          </a:xfrm>
          <a:prstGeom prst="rect">
            <a:avLst/>
          </a:prstGeom>
          <a:noFill/>
          <a:ln>
            <a:noFill/>
          </a:ln>
        </p:spPr>
      </p:pic>
      <p:sp>
        <p:nvSpPr>
          <p:cNvPr id="4904" name="Shape 4904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905" name="Shape 490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9" name="Shape 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0" name="Shape 491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1" name="Shape 491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2" name="Shape 491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3" name="Shape 491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4" name="Shape 491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5" name="Shape 491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6" name="Shape 491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7" name="Shape 491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8" name="Shape 491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9" name="Shape 491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0" name="Shape 492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1" name="Shape 492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2" name="Shape 492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3" name="Shape 492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4" name="Shape 492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5" name="Shape 492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6" name="Shape 492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7" name="Shape 492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8" name="Shape 492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929" name="Shape 492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0" name="Shape 493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931" name="Shape 49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932" name="Shape 493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soap</a:t>
            </a:r>
          </a:p>
        </p:txBody>
      </p:sp>
      <p:sp>
        <p:nvSpPr>
          <p:cNvPr id="4933" name="Shape 493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toothbrush</a:t>
            </a:r>
          </a:p>
        </p:txBody>
      </p:sp>
      <p:sp>
        <p:nvSpPr>
          <p:cNvPr id="4934" name="Shape 493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toothpaste</a:t>
            </a:r>
          </a:p>
        </p:txBody>
      </p:sp>
      <p:sp>
        <p:nvSpPr>
          <p:cNvPr id="4935" name="Shape 493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4936" name="Shape 493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deodorant</a:t>
            </a:r>
          </a:p>
        </p:txBody>
      </p:sp>
      <p:sp>
        <p:nvSpPr>
          <p:cNvPr id="4937" name="Shape 493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shampoo</a:t>
            </a:r>
          </a:p>
        </p:txBody>
      </p:sp>
      <p:sp>
        <p:nvSpPr>
          <p:cNvPr id="4938" name="Shape 493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razor</a:t>
            </a:r>
          </a:p>
        </p:txBody>
      </p:sp>
      <p:sp>
        <p:nvSpPr>
          <p:cNvPr id="4939" name="Shape 4939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conditioner</a:t>
            </a:r>
          </a:p>
        </p:txBody>
      </p:sp>
      <p:sp>
        <p:nvSpPr>
          <p:cNvPr id="4940" name="Shape 494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shaving foam</a:t>
            </a:r>
          </a:p>
        </p:txBody>
      </p:sp>
      <p:sp>
        <p:nvSpPr>
          <p:cNvPr id="4941" name="Shape 494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aftershave</a:t>
            </a:r>
          </a:p>
        </p:txBody>
      </p:sp>
      <p:sp>
        <p:nvSpPr>
          <p:cNvPr id="4942" name="Shape 494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943" name="Shape 494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944" name="Shape 49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5" name="Shape 49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46" name="Shape 494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947" name="Shape 494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948" name="Shape 4948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9" name="Shape 494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0" name="Shape 495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hairdryer</a:t>
            </a:r>
          </a:p>
        </p:txBody>
      </p:sp>
      <p:sp>
        <p:nvSpPr>
          <p:cNvPr id="4951" name="Shape 4951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comb</a:t>
            </a:r>
          </a:p>
        </p:txBody>
      </p:sp>
      <p:sp>
        <p:nvSpPr>
          <p:cNvPr id="4952" name="Shape 4952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4953" name="Shape 4953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brush</a:t>
            </a:r>
          </a:p>
        </p:txBody>
      </p:sp>
      <p:sp>
        <p:nvSpPr>
          <p:cNvPr id="4954" name="Shape 4954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make-up</a:t>
            </a:r>
          </a:p>
        </p:txBody>
      </p:sp>
      <p:sp>
        <p:nvSpPr>
          <p:cNvPr id="4955" name="Shape 4955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spray</a:t>
            </a:r>
          </a:p>
        </p:txBody>
      </p:sp>
      <p:pic>
        <p:nvPicPr>
          <p:cNvPr id="4956" name="Shape 49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7" name="Shape 49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6281" y="5769114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8" name="Shape 49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59225" y="5638800"/>
            <a:ext cx="1222375" cy="1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9" name="Shape 49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5741035"/>
            <a:ext cx="916938" cy="91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Shape 49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6550" y="311403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1" name="Shape 49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3600" y="44958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2" name="Shape 49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4406880">
            <a:off x="5801727" y="1625855"/>
            <a:ext cx="1112207" cy="111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3" name="Shape 49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4" name="Shape 496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0956" y="3121659"/>
            <a:ext cx="883184" cy="8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" name="Shape 496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3124200"/>
            <a:ext cx="840739" cy="84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6" name="Shape 496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87825" y="4467225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7" name="Shape 496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3311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Shape 496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09637" y="4529553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Shape 496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375" y="4509214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0" name="Shape 49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63005" y="1955877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1" name="Shape 49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00" y="1828800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2" name="Shape 49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8139" y="1862773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3" name="Shape 497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43600" y="5791200"/>
            <a:ext cx="866774" cy="86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4" name="Shape 497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roll</a:t>
            </a:r>
          </a:p>
        </p:txBody>
      </p:sp>
      <p:pic>
        <p:nvPicPr>
          <p:cNvPr id="4975" name="Shape 497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067175" y="1780658"/>
            <a:ext cx="930275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6" name="Shape 497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222499" y="5638800"/>
            <a:ext cx="1114425" cy="11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7" name="Shape 4977"/>
          <p:cNvSpPr txBox="1"/>
          <p:nvPr/>
        </p:nvSpPr>
        <p:spPr>
          <a:xfrm>
            <a:off x="7340121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die</a:t>
            </a:r>
          </a:p>
        </p:txBody>
      </p:sp>
      <p:pic>
        <p:nvPicPr>
          <p:cNvPr id="4978" name="Shape 497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543800" y="3124200"/>
            <a:ext cx="980518" cy="9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9" name="Shape 497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9600" y="4555708"/>
            <a:ext cx="778289" cy="77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0" name="Shape 498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18438" y="4509214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1" name="Shape 498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18375" y="4562891"/>
            <a:ext cx="682625" cy="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2" name="Shape 498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sanitary items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6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Shape 498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8" name="Shape 498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9" name="Shape 498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0" name="Shape 49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1" name="Shape 499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Shape 499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3" name="Shape 499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4" name="Shape 499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5" name="Shape 499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6" name="Shape 499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7" name="Shape 499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8" name="Shape 499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9" name="Shape 499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0" name="Shape 500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1" name="Shape 500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2" name="Shape 500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3" name="Shape 500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4" name="Shape 500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5" name="Shape 500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006" name="Shape 500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7" name="Shape 500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008" name="Shape 500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009" name="Shape 500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010" name="Shape 501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5011" name="Shape 501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bean bag</a:t>
            </a:r>
          </a:p>
        </p:txBody>
      </p:sp>
      <p:sp>
        <p:nvSpPr>
          <p:cNvPr id="5012" name="Shape 501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table</a:t>
            </a:r>
          </a:p>
        </p:txBody>
      </p:sp>
      <p:sp>
        <p:nvSpPr>
          <p:cNvPr id="5013" name="Shape 501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pillow</a:t>
            </a:r>
          </a:p>
        </p:txBody>
      </p:sp>
      <p:sp>
        <p:nvSpPr>
          <p:cNvPr id="5014" name="Shape 501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wardrobe</a:t>
            </a:r>
          </a:p>
        </p:txBody>
      </p:sp>
      <p:sp>
        <p:nvSpPr>
          <p:cNvPr id="5015" name="Shape 501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</a:t>
            </a:r>
          </a:p>
        </p:txBody>
      </p:sp>
      <p:sp>
        <p:nvSpPr>
          <p:cNvPr id="5016" name="Shape 501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cupboard</a:t>
            </a:r>
          </a:p>
        </p:txBody>
      </p:sp>
      <p:sp>
        <p:nvSpPr>
          <p:cNvPr id="5017" name="Shape 5017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5018" name="Shape 5018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shelf</a:t>
            </a:r>
          </a:p>
        </p:txBody>
      </p:sp>
      <p:sp>
        <p:nvSpPr>
          <p:cNvPr id="5019" name="Shape 501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</a:t>
            </a:r>
          </a:p>
        </p:txBody>
      </p:sp>
      <p:sp>
        <p:nvSpPr>
          <p:cNvPr id="5020" name="Shape 502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sink</a:t>
            </a:r>
          </a:p>
        </p:txBody>
      </p:sp>
      <p:sp>
        <p:nvSpPr>
          <p:cNvPr id="5021" name="Shape 502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drawer</a:t>
            </a:r>
          </a:p>
        </p:txBody>
      </p:sp>
      <p:sp>
        <p:nvSpPr>
          <p:cNvPr id="5022" name="Shape 502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23" name="Shape 502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24" name="Shape 5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5" name="Shape 50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026" name="Shape 502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7" name="Shape 502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8" name="Shape 502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029" name="Shape 5029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couch</a:t>
            </a:r>
          </a:p>
        </p:txBody>
      </p:sp>
      <p:sp>
        <p:nvSpPr>
          <p:cNvPr id="5030" name="Shape 503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picture</a:t>
            </a:r>
          </a:p>
        </p:txBody>
      </p:sp>
      <p:sp>
        <p:nvSpPr>
          <p:cNvPr id="5031" name="Shape 503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blanket</a:t>
            </a:r>
          </a:p>
        </p:txBody>
      </p:sp>
      <p:sp>
        <p:nvSpPr>
          <p:cNvPr id="5032" name="Shape 503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</a:t>
            </a:r>
          </a:p>
        </p:txBody>
      </p:sp>
      <p:sp>
        <p:nvSpPr>
          <p:cNvPr id="5033" name="Shape 5033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034" name="Shape 5034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sheets</a:t>
            </a:r>
          </a:p>
        </p:txBody>
      </p:sp>
      <p:sp>
        <p:nvSpPr>
          <p:cNvPr id="5035" name="Shape 503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lamp</a:t>
            </a:r>
          </a:p>
        </p:txBody>
      </p:sp>
      <p:pic>
        <p:nvPicPr>
          <p:cNvPr id="5036" name="Shape 50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5769114"/>
            <a:ext cx="1039811" cy="103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7" name="Shape 50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1312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8" name="Shape 50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7262" y="5867400"/>
            <a:ext cx="820737" cy="8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9" name="Shape 50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0" name="Shape 50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59662" y="4529553"/>
            <a:ext cx="1403137" cy="6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1" name="Shape 50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09255" y="446643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2" name="Shape 50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19600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3" name="Shape 5043"/>
          <p:cNvPicPr preferRelativeResize="0"/>
          <p:nvPr/>
        </p:nvPicPr>
        <p:blipFill rotWithShape="1">
          <a:blip r:embed="rId13">
            <a:alphaModFix/>
          </a:blip>
          <a:srcRect b="41917" l="0" r="1563" t="0"/>
          <a:stretch/>
        </p:blipFill>
        <p:spPr>
          <a:xfrm>
            <a:off x="39624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4" name="Shape 50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5720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Shape 50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3144332"/>
            <a:ext cx="866338" cy="86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6" name="Shape 50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045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7" name="Shape 50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96123" y="17863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8" name="Shape 50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9" name="Shape 50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0" name="Shape 50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5790364"/>
            <a:ext cx="791130" cy="79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1" name="Shape 50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439670" y="1909761"/>
            <a:ext cx="937568" cy="937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2" name="Shape 5052"/>
          <p:cNvCxnSpPr/>
          <p:nvPr/>
        </p:nvCxnSpPr>
        <p:spPr>
          <a:xfrm flipH="1">
            <a:off x="7973070" y="1981200"/>
            <a:ext cx="485129" cy="3047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053" name="Shape 505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7825" y="182245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4" name="Shape 505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21081" y="5649912"/>
            <a:ext cx="1055687" cy="105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5" name="Shape 505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9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Shape 5060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1" name="Shape 506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2" name="Shape 506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3" name="Shape 506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4" name="Shape 506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5" name="Shape 50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6" name="Shape 50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Shape 50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Shape 50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Shape 50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Shape 50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1" name="Shape 50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2" name="Shape 50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3" name="Shape 50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4" name="Shape 50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5" name="Shape 50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6" name="Shape 50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7" name="Shape 507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8" name="Shape 507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079" name="Shape 507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0" name="Shape 508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081" name="Shape 508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082" name="Shape 50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083" name="Shape 508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5084" name="Shape 508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085" name="Shape 508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filing cabinet</a:t>
            </a:r>
          </a:p>
        </p:txBody>
      </p:sp>
      <p:sp>
        <p:nvSpPr>
          <p:cNvPr id="5086" name="Shape 508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sp>
        <p:nvSpPr>
          <p:cNvPr id="5087" name="Shape 508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photocopier</a:t>
            </a:r>
          </a:p>
        </p:txBody>
      </p:sp>
      <p:sp>
        <p:nvSpPr>
          <p:cNvPr id="5088" name="Shape 508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desk</a:t>
            </a:r>
          </a:p>
        </p:txBody>
      </p:sp>
      <p:sp>
        <p:nvSpPr>
          <p:cNvPr id="5089" name="Shape 508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5090" name="Shape 5090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file</a:t>
            </a:r>
          </a:p>
        </p:txBody>
      </p:sp>
      <p:sp>
        <p:nvSpPr>
          <p:cNvPr id="5091" name="Shape 509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fax</a:t>
            </a:r>
          </a:p>
        </p:txBody>
      </p:sp>
      <p:sp>
        <p:nvSpPr>
          <p:cNvPr id="5092" name="Shape 509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5093" name="Shape 509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5094" name="Shape 509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envelope</a:t>
            </a:r>
          </a:p>
        </p:txBody>
      </p:sp>
      <p:sp>
        <p:nvSpPr>
          <p:cNvPr id="5095" name="Shape 509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96" name="Shape 509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97" name="Shape 5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8" name="Shape 50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099" name="Shape 509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0" name="Shape 510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1" name="Shape 510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2" name="Shape 5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5987" y="4434682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3" name="Shape 5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4" name="Shape 5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5" name="Shape 5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369049">
            <a:off x="607919" y="5853204"/>
            <a:ext cx="777874" cy="7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6" name="Shape 51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3249611"/>
            <a:ext cx="728245" cy="728245"/>
          </a:xfrm>
          <a:prstGeom prst="rect">
            <a:avLst/>
          </a:prstGeom>
          <a:noFill/>
          <a:ln>
            <a:noFill/>
          </a:ln>
        </p:spPr>
      </p:pic>
      <p:sp>
        <p:nvSpPr>
          <p:cNvPr id="5107" name="Shape 5107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pic>
        <p:nvPicPr>
          <p:cNvPr id="5108" name="Shape 51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99462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9" name="Shape 51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380999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0" name="Shape 51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2893612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11" name="Shape 5111"/>
          <p:cNvSpPr txBox="1"/>
          <p:nvPr/>
        </p:nvSpPr>
        <p:spPr>
          <a:xfrm>
            <a:off x="1981200" y="289071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</a:t>
            </a:r>
          </a:p>
        </p:txBody>
      </p:sp>
      <p:sp>
        <p:nvSpPr>
          <p:cNvPr id="5112" name="Shape 5112"/>
          <p:cNvSpPr txBox="1"/>
          <p:nvPr/>
        </p:nvSpPr>
        <p:spPr>
          <a:xfrm>
            <a:off x="152400" y="553320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paperclip</a:t>
            </a:r>
          </a:p>
        </p:txBody>
      </p:sp>
      <p:pic>
        <p:nvPicPr>
          <p:cNvPr id="5113" name="Shape 51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1847" y="3192648"/>
            <a:ext cx="769751" cy="76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4" name="Shape 51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4175" y="184150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5" name="Shape 51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1749831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6" name="Shape 51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26150" y="18351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7" name="Shape 51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35888" y="1835150"/>
            <a:ext cx="811767" cy="81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8" name="Shape 51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35339" y="3048000"/>
            <a:ext cx="975261" cy="97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9" name="Shape 51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082255" y="3059113"/>
            <a:ext cx="979487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Shape 51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073775" y="3249611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1" name="Shape 512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62200" y="5871762"/>
            <a:ext cx="858837" cy="858837"/>
          </a:xfrm>
          <a:prstGeom prst="rect">
            <a:avLst/>
          </a:prstGeom>
          <a:noFill/>
          <a:ln>
            <a:noFill/>
          </a:ln>
        </p:spPr>
      </p:pic>
      <p:sp>
        <p:nvSpPr>
          <p:cNvPr id="5122" name="Shape 512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label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Shape 512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8" name="Shape 512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9" name="Shape 512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0" name="Shape 513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1" name="Shape 513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2" name="Shape 513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3" name="Shape 513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4" name="Shape 513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5" name="Shape 513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6" name="Shape 513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7" name="Shape 513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8" name="Shape 513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9" name="Shape 513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0" name="Shape 514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1" name="Shape 514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2" name="Shape 514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3" name="Shape 514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4" name="Shape 514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5" name="Shape 514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146" name="Shape 514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7" name="Shape 514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148" name="Shape 514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149" name="Shape 514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150" name="Shape 515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sp>
        <p:nvSpPr>
          <p:cNvPr id="5151" name="Shape 515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flowers</a:t>
            </a:r>
          </a:p>
        </p:txBody>
      </p:sp>
      <p:sp>
        <p:nvSpPr>
          <p:cNvPr id="5152" name="Shape 515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grass</a:t>
            </a:r>
          </a:p>
        </p:txBody>
      </p:sp>
      <p:sp>
        <p:nvSpPr>
          <p:cNvPr id="5153" name="Shape 515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bud</a:t>
            </a:r>
          </a:p>
        </p:txBody>
      </p:sp>
      <p:sp>
        <p:nvSpPr>
          <p:cNvPr id="5154" name="Shape 515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lawn mower</a:t>
            </a:r>
          </a:p>
        </p:txBody>
      </p:sp>
      <p:sp>
        <p:nvSpPr>
          <p:cNvPr id="5155" name="Shape 515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leaves</a:t>
            </a:r>
          </a:p>
        </p:txBody>
      </p:sp>
      <p:sp>
        <p:nvSpPr>
          <p:cNvPr id="5156" name="Shape 515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hose</a:t>
            </a:r>
          </a:p>
        </p:txBody>
      </p:sp>
      <p:sp>
        <p:nvSpPr>
          <p:cNvPr id="5157" name="Shape 5157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petal</a:t>
            </a:r>
          </a:p>
        </p:txBody>
      </p:sp>
      <p:sp>
        <p:nvSpPr>
          <p:cNvPr id="5158" name="Shape 5158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branch</a:t>
            </a:r>
          </a:p>
        </p:txBody>
      </p:sp>
      <p:sp>
        <p:nvSpPr>
          <p:cNvPr id="5159" name="Shape 515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</a:t>
            </a:r>
          </a:p>
        </p:txBody>
      </p:sp>
      <p:sp>
        <p:nvSpPr>
          <p:cNvPr id="5160" name="Shape 516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seeds</a:t>
            </a:r>
          </a:p>
        </p:txBody>
      </p:sp>
      <p:sp>
        <p:nvSpPr>
          <p:cNvPr id="5161" name="Shape 516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 cutters</a:t>
            </a:r>
          </a:p>
        </p:txBody>
      </p:sp>
      <p:sp>
        <p:nvSpPr>
          <p:cNvPr id="5162" name="Shape 516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163" name="Shape 516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164" name="Shape 5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5" name="Shape 5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66" name="Shape 516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7" name="Shape 516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8" name="Shape 516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169" name="Shape 5169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plant</a:t>
            </a:r>
          </a:p>
        </p:txBody>
      </p:sp>
      <p:sp>
        <p:nvSpPr>
          <p:cNvPr id="5170" name="Shape 517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</a:t>
            </a:r>
          </a:p>
        </p:txBody>
      </p:sp>
      <p:sp>
        <p:nvSpPr>
          <p:cNvPr id="5171" name="Shape 517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clippers</a:t>
            </a:r>
          </a:p>
        </p:txBody>
      </p:sp>
      <p:sp>
        <p:nvSpPr>
          <p:cNvPr id="5172" name="Shape 517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shovel</a:t>
            </a:r>
          </a:p>
        </p:txBody>
      </p:sp>
      <p:sp>
        <p:nvSpPr>
          <p:cNvPr id="5173" name="Shape 5173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rake</a:t>
            </a:r>
          </a:p>
        </p:txBody>
      </p:sp>
      <p:sp>
        <p:nvSpPr>
          <p:cNvPr id="5174" name="Shape 5174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trowel</a:t>
            </a:r>
          </a:p>
        </p:txBody>
      </p:sp>
      <p:sp>
        <p:nvSpPr>
          <p:cNvPr id="5175" name="Shape 517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</a:t>
            </a:r>
          </a:p>
        </p:txBody>
      </p:sp>
      <p:pic>
        <p:nvPicPr>
          <p:cNvPr id="5176" name="Shape 51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8547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7" name="Shape 51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208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8" name="Shape 51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51536" y="1960859"/>
            <a:ext cx="482599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9" name="Shape 51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80136" y="17907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0" name="Shape 51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4471" y="1756072"/>
            <a:ext cx="834728" cy="8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1" name="Shape 51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3146425"/>
            <a:ext cx="827088" cy="82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2" name="Shape 51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5575" y="1831975"/>
            <a:ext cx="758825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3" name="Shape 51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2214" y="3163014"/>
            <a:ext cx="799385" cy="7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4" name="Shape 51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07350" y="3145550"/>
            <a:ext cx="893049" cy="8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5" name="Shape 51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728788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6" name="Shape 51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3663" y="3146425"/>
            <a:ext cx="795338" cy="7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7" name="Shape 51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1025" y="4543126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8" name="Shape 51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73311" y="4509214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9" name="Shape 518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4471" y="316735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0" name="Shape 519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52755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1" name="Shape 519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94175" y="4509214"/>
            <a:ext cx="7905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2" name="Shape 519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4443412"/>
            <a:ext cx="966788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3" name="Shape 519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76486" y="5791200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4" name="Shape 519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4175" y="58737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5" name="Shape 519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13663" y="5880814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6" name="Shape 519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19787" y="5843587"/>
            <a:ext cx="785811" cy="78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Shape 520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2" name="Shape 520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3" name="Shape 520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4" name="Shape 520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5" name="Shape 520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6" name="Shape 520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7" name="Shape 520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8" name="Shape 520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9" name="Shape 520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0" name="Shape 521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1" name="Shape 521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2" name="Shape 521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Shape 521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4" name="Shape 521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5" name="Shape 521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6" name="Shape 521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7" name="Shape 521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Shape 521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9" name="Shape 521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220" name="Shape 522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1" name="Shape 522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222" name="Shape 522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23" name="Shape 522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224" name="Shape 522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football</a:t>
            </a:r>
          </a:p>
        </p:txBody>
      </p:sp>
      <p:sp>
        <p:nvSpPr>
          <p:cNvPr id="5225" name="Shape 522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rugby</a:t>
            </a:r>
          </a:p>
        </p:txBody>
      </p:sp>
      <p:sp>
        <p:nvSpPr>
          <p:cNvPr id="5226" name="Shape 522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cycling</a:t>
            </a:r>
          </a:p>
        </p:txBody>
      </p:sp>
      <p:sp>
        <p:nvSpPr>
          <p:cNvPr id="5227" name="Shape 522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boccia</a:t>
            </a:r>
          </a:p>
        </p:txBody>
      </p:sp>
      <p:sp>
        <p:nvSpPr>
          <p:cNvPr id="5228" name="Shape 522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sport</a:t>
            </a:r>
          </a:p>
        </p:txBody>
      </p:sp>
      <p:sp>
        <p:nvSpPr>
          <p:cNvPr id="5229" name="Shape 5229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bowling</a:t>
            </a:r>
          </a:p>
        </p:txBody>
      </p:sp>
      <p:sp>
        <p:nvSpPr>
          <p:cNvPr id="5230" name="Shape 5230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golf</a:t>
            </a:r>
          </a:p>
        </p:txBody>
      </p:sp>
      <p:sp>
        <p:nvSpPr>
          <p:cNvPr id="5231" name="Shape 523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fishing</a:t>
            </a:r>
          </a:p>
        </p:txBody>
      </p:sp>
      <p:sp>
        <p:nvSpPr>
          <p:cNvPr id="5232" name="Shape 523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5233" name="Shape 523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tennis</a:t>
            </a:r>
          </a:p>
        </p:txBody>
      </p:sp>
      <p:sp>
        <p:nvSpPr>
          <p:cNvPr id="5234" name="Shape 523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 riding</a:t>
            </a:r>
          </a:p>
        </p:txBody>
      </p:sp>
      <p:sp>
        <p:nvSpPr>
          <p:cNvPr id="5235" name="Shape 523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236" name="Shape 523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237" name="Shape 5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8" name="Shape 5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239" name="Shape 523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0" name="Shape 524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1" name="Shape 524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242" name="Shape 524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skiing</a:t>
            </a:r>
          </a:p>
        </p:txBody>
      </p:sp>
      <p:sp>
        <p:nvSpPr>
          <p:cNvPr id="5243" name="Shape 524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dancing</a:t>
            </a:r>
          </a:p>
        </p:txBody>
      </p:sp>
      <p:sp>
        <p:nvSpPr>
          <p:cNvPr id="5244" name="Shape 5244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gymnastics</a:t>
            </a:r>
          </a:p>
        </p:txBody>
      </p:sp>
      <p:sp>
        <p:nvSpPr>
          <p:cNvPr id="5245" name="Shape 524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athletics</a:t>
            </a:r>
          </a:p>
        </p:txBody>
      </p:sp>
      <p:sp>
        <p:nvSpPr>
          <p:cNvPr id="5246" name="Shape 5246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judo</a:t>
            </a:r>
          </a:p>
        </p:txBody>
      </p:sp>
      <p:sp>
        <p:nvSpPr>
          <p:cNvPr id="5247" name="Shape 5247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outdoor sport</a:t>
            </a:r>
          </a:p>
        </p:txBody>
      </p:sp>
      <p:sp>
        <p:nvSpPr>
          <p:cNvPr id="5248" name="Shape 5248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pic>
        <p:nvPicPr>
          <p:cNvPr id="5249" name="Shape 52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9421" y="194232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0" name="Shape 52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1461" y="1726901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1" name="Shape 5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54800" y="1720332"/>
            <a:ext cx="538599" cy="5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2" name="Shape 52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6118" y="1823163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3" name="Shape 52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8824" y="4460875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4" name="Shape 52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91200" y="434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5" name="Shape 52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91000" y="4460875"/>
            <a:ext cx="796924" cy="7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6" name="Shape 52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2836" y="4440237"/>
            <a:ext cx="817562" cy="8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7" name="Shape 52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9750" y="4529553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8" name="Shape 525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5931" y="5826542"/>
            <a:ext cx="808037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9" name="Shape 525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16213" y="5715000"/>
            <a:ext cx="788986" cy="78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0" name="Shape 526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9950" y="5826542"/>
            <a:ext cx="829844" cy="82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1" name="Shape 52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79887" y="1820863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Shape 526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614611" y="3318171"/>
            <a:ext cx="852488" cy="8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3" name="Shape 526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9225" y="2895600"/>
            <a:ext cx="902573" cy="90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Shape 526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1000" y="3208981"/>
            <a:ext cx="801687" cy="80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5" name="Shape 526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57873" y="3114674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6" name="Shape 52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0642" y="5872162"/>
            <a:ext cx="814389" cy="81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7" name="Shape 526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49950" y="17907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8" name="Shape 526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9750" y="311467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9" name="Shape 526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76117" y="3086100"/>
            <a:ext cx="924568" cy="92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0" name="Shape 527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65925" y="5739387"/>
            <a:ext cx="916999" cy="9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4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5" name="Shape 527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6" name="Shape 52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7" name="Shape 527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8" name="Shape 527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9" name="Shape 527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0" name="Shape 528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1" name="Shape 528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2" name="Shape 528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3" name="Shape 528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4" name="Shape 528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5" name="Shape 528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6" name="Shape 528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7" name="Shape 528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8" name="Shape 528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9" name="Shape 528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0" name="Shape 529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1" name="Shape 529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2" name="Shape 529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3" name="Shape 529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294" name="Shape 529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5" name="Shape 529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296" name="Shape 529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97" name="Shape 529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298" name="Shape 529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</a:t>
            </a:r>
          </a:p>
        </p:txBody>
      </p:sp>
      <p:sp>
        <p:nvSpPr>
          <p:cNvPr id="5299" name="Shape 529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</a:t>
            </a:r>
          </a:p>
        </p:txBody>
      </p:sp>
      <p:sp>
        <p:nvSpPr>
          <p:cNvPr id="5300" name="Shape 530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plastic</a:t>
            </a:r>
          </a:p>
        </p:txBody>
      </p:sp>
      <p:sp>
        <p:nvSpPr>
          <p:cNvPr id="5301" name="Shape 530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metal</a:t>
            </a:r>
          </a:p>
        </p:txBody>
      </p:sp>
      <p:sp>
        <p:nvSpPr>
          <p:cNvPr id="5302" name="Shape 530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</a:t>
            </a:r>
          </a:p>
        </p:txBody>
      </p:sp>
      <p:sp>
        <p:nvSpPr>
          <p:cNvPr id="5303" name="Shape 5303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5304" name="Shape 530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05" name="Shape 530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06" name="Shape 5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7" name="Shape 5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08" name="Shape 530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9" name="Shape 530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0" name="Shape 531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311" name="Shape 5311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fabric</a:t>
            </a:r>
          </a:p>
        </p:txBody>
      </p:sp>
      <p:sp>
        <p:nvSpPr>
          <p:cNvPr id="5312" name="Shape 531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pic>
        <p:nvPicPr>
          <p:cNvPr id="5313" name="Shape 53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4" name="Shape 53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5" name="Shape 53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84488" y="1741488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6" name="Shape 53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21375" y="1752600"/>
            <a:ext cx="936624" cy="9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7" name="Shape 53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59118" y="1524000"/>
            <a:ext cx="1203880" cy="120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8" name="Shape 53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309626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9" name="Shape 53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2200" y="3126582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0" name="Shape 53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38600" y="3048000"/>
            <a:ext cx="978843" cy="97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1" name="Shape 53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1676400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2" name="Shape 53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00583" y="2057400"/>
            <a:ext cx="599816" cy="59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3" name="Shape 53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9244" y="1763713"/>
            <a:ext cx="925511" cy="92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4" name="Shape 53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200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5" name="Shape 53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19410" y="3200400"/>
            <a:ext cx="714990" cy="714990"/>
          </a:xfrm>
          <a:prstGeom prst="rect">
            <a:avLst/>
          </a:prstGeom>
          <a:noFill/>
          <a:ln>
            <a:noFill/>
          </a:ln>
        </p:spPr>
      </p:pic>
      <p:sp>
        <p:nvSpPr>
          <p:cNvPr id="5326" name="Shape 5326"/>
          <p:cNvSpPr txBox="1"/>
          <p:nvPr/>
        </p:nvSpPr>
        <p:spPr>
          <a:xfrm>
            <a:off x="5562600" y="2878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stone</a:t>
            </a:r>
          </a:p>
        </p:txBody>
      </p:sp>
      <p:sp>
        <p:nvSpPr>
          <p:cNvPr id="5327" name="Shape 5327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</a:t>
            </a:r>
          </a:p>
        </p:txBody>
      </p:sp>
      <p:sp>
        <p:nvSpPr>
          <p:cNvPr id="5328" name="Shape 5328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2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Shape 533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4" name="Shape 533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5" name="Shape 533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6" name="Shape 533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7" name="Shape 533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8" name="Shape 533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9" name="Shape 533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0" name="Shape 534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1" name="Shape 534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2" name="Shape 534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3" name="Shape 534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4" name="Shape 534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5" name="Shape 534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6" name="Shape 534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7" name="Shape 534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8" name="Shape 534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9" name="Shape 534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0" name="Shape 535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1" name="Shape 535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352" name="Shape 535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3" name="Shape 53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354" name="Shape 535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355" name="Shape 53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356" name="Shape 535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cheque book</a:t>
            </a:r>
          </a:p>
        </p:txBody>
      </p:sp>
      <p:sp>
        <p:nvSpPr>
          <p:cNvPr id="5357" name="Shape 535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wallet</a:t>
            </a:r>
          </a:p>
        </p:txBody>
      </p:sp>
      <p:sp>
        <p:nvSpPr>
          <p:cNvPr id="5358" name="Shape 535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59" name="Shape 535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60" name="Shape 5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1" name="Shape 5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62" name="Shape 536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3" name="Shape 536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4" name="Shape 536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365" name="Shape 5365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purse</a:t>
            </a:r>
          </a:p>
        </p:txBody>
      </p:sp>
      <p:sp>
        <p:nvSpPr>
          <p:cNvPr id="5366" name="Shape 5366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pic>
        <p:nvPicPr>
          <p:cNvPr id="5367" name="Shape 53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3790" y="180945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8" name="Shape 53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809452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9" name="Shape 53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09452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0" name="Shape 53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8181" y="1809452"/>
            <a:ext cx="879474" cy="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1" name="Shape 5371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7340600" y="286766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71" name="Shape 67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340121" y="1752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da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pourrait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Où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3771900" y="41910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Combien ?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7340121" y="3103859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would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19812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je peux voir ça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c’est ?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7340121" y="4419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da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devrais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qu’il y a après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9" name="Shape 689"/>
          <p:cNvSpPr txBox="1"/>
          <p:nvPr/>
        </p:nvSpPr>
        <p:spPr>
          <a:xfrm>
            <a:off x="19812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fais ?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37719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Qu’en penses-tu ?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Comment ça va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2" name="Shape 692"/>
          <p:cNvSpPr txBox="1"/>
          <p:nvPr/>
        </p:nvSpPr>
        <p:spPr>
          <a:xfrm>
            <a:off x="1524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Quoi</a:t>
            </a:r>
          </a:p>
        </p:txBody>
      </p:sp>
      <p:pic>
        <p:nvPicPr>
          <p:cNvPr id="693" name="Shape 6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Shape 694"/>
          <p:cNvGrpSpPr/>
          <p:nvPr/>
        </p:nvGrpSpPr>
        <p:grpSpPr>
          <a:xfrm>
            <a:off x="5562600" y="1503659"/>
            <a:ext cx="1600199" cy="1315740"/>
            <a:chOff x="5562600" y="1503659"/>
            <a:chExt cx="1600199" cy="1315740"/>
          </a:xfrm>
        </p:grpSpPr>
        <p:sp>
          <p:nvSpPr>
            <p:cNvPr id="695" name="Shape 695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66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Shape 696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Quand</a:t>
              </a:r>
            </a:p>
          </p:txBody>
        </p:sp>
        <p:pic>
          <p:nvPicPr>
            <p:cNvPr id="697" name="Shape 6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91200" y="1675922"/>
              <a:ext cx="1143478" cy="11434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8" name="Shape 6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Shape 699"/>
          <p:cNvGrpSpPr/>
          <p:nvPr/>
        </p:nvGrpSpPr>
        <p:grpSpPr>
          <a:xfrm>
            <a:off x="3771900" y="1503659"/>
            <a:ext cx="1600199" cy="1163340"/>
            <a:chOff x="3771900" y="1503659"/>
            <a:chExt cx="1600199" cy="1163340"/>
          </a:xfrm>
        </p:grpSpPr>
        <p:sp>
          <p:nvSpPr>
            <p:cNvPr id="700" name="Shape 700"/>
            <p:cNvSpPr/>
            <p:nvPr/>
          </p:nvSpPr>
          <p:spPr>
            <a:xfrm>
              <a:off x="3771900" y="1503659"/>
              <a:ext cx="1600199" cy="1163340"/>
            </a:xfrm>
            <a:prstGeom prst="rect">
              <a:avLst/>
            </a:prstGeom>
            <a:solidFill>
              <a:srgbClr val="FF66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Shape 701"/>
            <p:cNvSpPr txBox="1"/>
            <p:nvPr/>
          </p:nvSpPr>
          <p:spPr>
            <a:xfrm>
              <a:off x="37719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Pourquoi</a:t>
              </a:r>
            </a:p>
          </p:txBody>
        </p:sp>
        <p:pic>
          <p:nvPicPr>
            <p:cNvPr id="702" name="Shape 7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59250" y="1841500"/>
              <a:ext cx="825499" cy="825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3" name="Shape 7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000" y="3121669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Lequel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4900" y="3144540"/>
            <a:ext cx="850899" cy="85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Shape 706"/>
          <p:cNvGrpSpPr/>
          <p:nvPr/>
        </p:nvGrpSpPr>
        <p:grpSpPr>
          <a:xfrm>
            <a:off x="152400" y="4191000"/>
            <a:ext cx="1600199" cy="1219200"/>
            <a:chOff x="152400" y="4191000"/>
            <a:chExt cx="1600199" cy="1219200"/>
          </a:xfrm>
        </p:grpSpPr>
        <p:sp>
          <p:nvSpPr>
            <p:cNvPr id="707" name="Shape 707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FF66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Shape 708"/>
            <p:cNvSpPr txBox="1"/>
            <p:nvPr/>
          </p:nvSpPr>
          <p:spPr>
            <a:xfrm>
              <a:off x="152400" y="42138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Comment</a:t>
              </a:r>
            </a:p>
          </p:txBody>
        </p:sp>
        <p:pic>
          <p:nvPicPr>
            <p:cNvPr id="709" name="Shape 70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20700" y="4483100"/>
              <a:ext cx="927100" cy="92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0" name="Shape 7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4447658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5801" y="4447658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/>
          <p:nvPr/>
        </p:nvSpPr>
        <p:spPr>
          <a:xfrm>
            <a:off x="2606719" y="4755435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3" name="Shape 713"/>
          <p:cNvCxnSpPr/>
          <p:nvPr/>
        </p:nvCxnSpPr>
        <p:spPr>
          <a:xfrm flipH="1">
            <a:off x="3048001" y="4724400"/>
            <a:ext cx="331788" cy="304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714" name="Shape 714"/>
          <p:cNvSpPr/>
          <p:nvPr/>
        </p:nvSpPr>
        <p:spPr>
          <a:xfrm>
            <a:off x="8016920" y="6095514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 rotWithShape="1">
          <a:blip r:embed="rId14">
            <a:alphaModFix/>
          </a:blip>
          <a:srcRect b="0" l="0" r="45584" t="0"/>
          <a:stretch/>
        </p:blipFill>
        <p:spPr>
          <a:xfrm>
            <a:off x="2069357" y="4402137"/>
            <a:ext cx="521442" cy="931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Shape 717"/>
          <p:cNvCxnSpPr/>
          <p:nvPr/>
        </p:nvCxnSpPr>
        <p:spPr>
          <a:xfrm flipH="1">
            <a:off x="8547655" y="6068457"/>
            <a:ext cx="331788" cy="304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718" name="Shape 7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1" y="57785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1000" y="5819258"/>
            <a:ext cx="786728" cy="78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0551" y="5902951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7676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7514" y="5842714"/>
            <a:ext cx="862886" cy="86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711700" y="5901153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43200" y="5930185"/>
            <a:ext cx="775414" cy="77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871" y="5842714"/>
            <a:ext cx="786728" cy="78672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</a:p>
        </p:txBody>
      </p:sp>
      <p:sp>
        <p:nvSpPr>
          <p:cNvPr id="728" name="Shape 728"/>
          <p:cNvSpPr txBox="1"/>
          <p:nvPr/>
        </p:nvSpPr>
        <p:spPr>
          <a:xfrm flipH="1">
            <a:off x="2514600" y="1600200"/>
            <a:ext cx="335280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Shape 53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7" name="Shape 537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8" name="Shape 537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9" name="Shape 537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0" name="Shape 538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1" name="Shape 538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2" name="Shape 538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3" name="Shape 538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4" name="Shape 538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5" name="Shape 538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6" name="Shape 538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7" name="Shape 538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8" name="Shape 538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9" name="Shape 538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0" name="Shape 539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1" name="Shape 539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392" name="Shape 539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3" name="Shape 539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394" name="Shape 539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395" name="Shape 539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396" name="Shape 539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97" name="Shape 539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98" name="Shape 5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9" name="Shape 53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00" name="Shape 540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1" name="Shape 540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2" name="Shape 540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403" name="Shape 5403"/>
          <p:cNvSpPr/>
          <p:nvPr/>
        </p:nvSpPr>
        <p:spPr>
          <a:xfrm>
            <a:off x="5562600" y="1524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4" name="Shape 5404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pic>
        <p:nvPicPr>
          <p:cNvPr id="5405" name="Shape 54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1862" y="210314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6" name="Shape 5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600" y="181104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7" name="Shape 54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1981200"/>
            <a:ext cx="482599" cy="4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8" name="Shape 5408"/>
          <p:cNvSpPr/>
          <p:nvPr/>
        </p:nvSpPr>
        <p:spPr>
          <a:xfrm>
            <a:off x="1981200" y="1524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9" name="Shape 5409"/>
          <p:cNvSpPr txBox="1"/>
          <p:nvPr/>
        </p:nvSpPr>
        <p:spPr>
          <a:xfrm>
            <a:off x="1981200" y="15443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grpSp>
        <p:nvGrpSpPr>
          <p:cNvPr id="5410" name="Shape 5410"/>
          <p:cNvGrpSpPr/>
          <p:nvPr/>
        </p:nvGrpSpPr>
        <p:grpSpPr>
          <a:xfrm>
            <a:off x="3771900" y="1523999"/>
            <a:ext cx="1600199" cy="1213980"/>
            <a:chOff x="3733800" y="1503659"/>
            <a:chExt cx="1600199" cy="1213980"/>
          </a:xfrm>
        </p:grpSpPr>
        <p:sp>
          <p:nvSpPr>
            <p:cNvPr id="5411" name="Shape 5411"/>
            <p:cNvSpPr/>
            <p:nvPr/>
          </p:nvSpPr>
          <p:spPr>
            <a:xfrm>
              <a:off x="3733800" y="1503659"/>
              <a:ext cx="1600199" cy="1163340"/>
            </a:xfrm>
            <a:prstGeom prst="foldedCorner">
              <a:avLst>
                <a:gd fmla="val 16667" name="adj"/>
              </a:avLst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baseline="0" i="0" sz="6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12" name="Shape 5412"/>
            <p:cNvSpPr txBox="1"/>
            <p:nvPr/>
          </p:nvSpPr>
          <p:spPr>
            <a:xfrm>
              <a:off x="37338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animals</a:t>
              </a:r>
            </a:p>
          </p:txBody>
        </p:sp>
        <p:pic>
          <p:nvPicPr>
            <p:cNvPr id="5413" name="Shape 54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4495799" y="1752600"/>
              <a:ext cx="723900" cy="7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4" name="Shape 54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91000" y="2232739"/>
              <a:ext cx="484901" cy="484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5" name="Shape 54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73062" y="1752600"/>
              <a:ext cx="698936" cy="6989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16" name="Shape 54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95500" y="1869299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7" name="Shape 54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72815" y="1849140"/>
            <a:ext cx="734533" cy="7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5418" name="Shape 5418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2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Shape 542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4" name="Shape 542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5" name="Shape 542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6" name="Shape 542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7" name="Shape 542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8" name="Shape 5428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9" name="Shape 542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0" name="Shape 54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1" name="Shape 54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2" name="Shape 543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3" name="Shape 543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434" name="Shape 543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5" name="Shape 543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436" name="Shape 543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437" name="Shape 54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438" name="Shape 54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439" name="Shape 543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440" name="Shape 544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441" name="Shape 544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</a:t>
            </a:r>
          </a:p>
        </p:txBody>
      </p:sp>
      <p:sp>
        <p:nvSpPr>
          <p:cNvPr id="5442" name="Shape 544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morning</a:t>
            </a:r>
          </a:p>
        </p:txBody>
      </p:sp>
      <p:sp>
        <p:nvSpPr>
          <p:cNvPr id="5443" name="Shape 544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later</a:t>
            </a:r>
          </a:p>
        </p:txBody>
      </p:sp>
      <p:sp>
        <p:nvSpPr>
          <p:cNvPr id="5444" name="Shape 544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</a:t>
            </a:r>
          </a:p>
        </p:txBody>
      </p:sp>
      <p:sp>
        <p:nvSpPr>
          <p:cNvPr id="5445" name="Shape 544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afternoon</a:t>
            </a:r>
          </a:p>
        </p:txBody>
      </p:sp>
      <p:sp>
        <p:nvSpPr>
          <p:cNvPr id="5446" name="Shape 544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evening</a:t>
            </a:r>
          </a:p>
        </p:txBody>
      </p:sp>
      <p:sp>
        <p:nvSpPr>
          <p:cNvPr id="5447" name="Shape 544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never</a:t>
            </a:r>
          </a:p>
        </p:txBody>
      </p:sp>
      <p:sp>
        <p:nvSpPr>
          <p:cNvPr id="5448" name="Shape 544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ready</a:t>
            </a:r>
          </a:p>
        </p:txBody>
      </p:sp>
      <p:sp>
        <p:nvSpPr>
          <p:cNvPr id="5449" name="Shape 5449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hurry</a:t>
            </a:r>
          </a:p>
        </p:txBody>
      </p:sp>
      <p:sp>
        <p:nvSpPr>
          <p:cNvPr id="5450" name="Shape 545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451" name="Shape 545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452" name="Shape 5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3" name="Shape 5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54" name="Shape 545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5" name="Shape 5455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</a:t>
            </a:r>
          </a:p>
        </p:txBody>
      </p:sp>
      <p:pic>
        <p:nvPicPr>
          <p:cNvPr id="5456" name="Shape 545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7" name="Shape 5457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5601371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sp>
        <p:nvSpPr>
          <p:cNvPr id="5458" name="Shape 5458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9" name="Shape 5459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0" name="Shape 5460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1" name="Shape 54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8600" y="16002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2" name="Shape 54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752600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3" name="Shape 5463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sp>
        <p:nvSpPr>
          <p:cNvPr id="5464" name="Shape 5464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months</a:t>
            </a:r>
            <a:r>
              <a:rPr b="0" baseline="0" i="0" lang="da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465" name="Shape 5465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days</a:t>
            </a:r>
          </a:p>
        </p:txBody>
      </p:sp>
      <p:pic>
        <p:nvPicPr>
          <p:cNvPr id="5466" name="Shape 54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7" name="Shape 54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315593">
            <a:off x="7864630" y="2063889"/>
            <a:ext cx="455021" cy="455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8" name="Shape 5468"/>
          <p:cNvGrpSpPr/>
          <p:nvPr/>
        </p:nvGrpSpPr>
        <p:grpSpPr>
          <a:xfrm>
            <a:off x="152401" y="2854919"/>
            <a:ext cx="1600199" cy="1432620"/>
            <a:chOff x="152401" y="2854919"/>
            <a:chExt cx="1600199" cy="1432620"/>
          </a:xfrm>
        </p:grpSpPr>
        <p:sp>
          <p:nvSpPr>
            <p:cNvPr id="5469" name="Shape 5469"/>
            <p:cNvSpPr/>
            <p:nvPr/>
          </p:nvSpPr>
          <p:spPr>
            <a:xfrm>
              <a:off x="152401" y="2854919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0" name="Shape 5470"/>
            <p:cNvSpPr txBox="1"/>
            <p:nvPr/>
          </p:nvSpPr>
          <p:spPr>
            <a:xfrm>
              <a:off x="15240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yesterday</a:t>
              </a:r>
            </a:p>
          </p:txBody>
        </p:sp>
        <p:pic>
          <p:nvPicPr>
            <p:cNvPr id="5471" name="Shape 5471"/>
            <p:cNvPicPr preferRelativeResize="0"/>
            <p:nvPr/>
          </p:nvPicPr>
          <p:blipFill rotWithShape="1">
            <a:blip r:embed="rId10">
              <a:alphaModFix/>
            </a:blip>
            <a:srcRect b="0" l="0" r="0" t="18848"/>
            <a:stretch/>
          </p:blipFill>
          <p:spPr>
            <a:xfrm>
              <a:off x="284460" y="3157953"/>
              <a:ext cx="1391939" cy="11295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2" name="Shape 54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2200" y="3124200"/>
            <a:ext cx="838678" cy="83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3" name="Shape 5473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5474" name="Shape 5474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5" name="Shape 5475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tomorrow</a:t>
              </a:r>
            </a:p>
          </p:txBody>
        </p:sp>
        <p:pic>
          <p:nvPicPr>
            <p:cNvPr id="5476" name="Shape 5476"/>
            <p:cNvPicPr preferRelativeResize="0"/>
            <p:nvPr/>
          </p:nvPicPr>
          <p:blipFill rotWithShape="1">
            <a:blip r:embed="rId12">
              <a:alphaModFix/>
            </a:blip>
            <a:srcRect b="20718" l="0" r="0" t="19488"/>
            <a:stretch/>
          </p:blipFill>
          <p:spPr>
            <a:xfrm>
              <a:off x="3886200" y="3157953"/>
              <a:ext cx="1346199" cy="8049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77" name="Shape 5477"/>
          <p:cNvCxnSpPr/>
          <p:nvPr/>
        </p:nvCxnSpPr>
        <p:spPr>
          <a:xfrm flipH="1" rot="-5400000">
            <a:off x="6322499" y="3388653"/>
            <a:ext cx="575699" cy="266699"/>
          </a:xfrm>
          <a:prstGeom prst="curvedConnector3">
            <a:avLst>
              <a:gd fmla="val 368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478" name="Shape 5478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7772400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9" name="Shape 547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40121" y="31579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0" name="Shape 5480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7544471" y="4328405"/>
            <a:ext cx="1142327" cy="9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1" name="Shape 5481"/>
          <p:cNvGrpSpPr/>
          <p:nvPr/>
        </p:nvGrpSpPr>
        <p:grpSpPr>
          <a:xfrm>
            <a:off x="5562600" y="4170660"/>
            <a:ext cx="1600199" cy="1183679"/>
            <a:chOff x="5562600" y="4170660"/>
            <a:chExt cx="1600199" cy="1183679"/>
          </a:xfrm>
        </p:grpSpPr>
        <p:sp>
          <p:nvSpPr>
            <p:cNvPr id="5482" name="Shape 5482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3" name="Shape 5483"/>
            <p:cNvSpPr txBox="1"/>
            <p:nvPr/>
          </p:nvSpPr>
          <p:spPr>
            <a:xfrm>
              <a:off x="55626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now</a:t>
              </a:r>
            </a:p>
          </p:txBody>
        </p:sp>
        <p:pic>
          <p:nvPicPr>
            <p:cNvPr id="5484" name="Shape 548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43600" y="4404605"/>
              <a:ext cx="929394" cy="929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85" name="Shape 54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70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6" name="Shape 54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7" name="Shape 54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>
            <a:off x="20574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8" name="Shape 548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85414" y="4509214"/>
            <a:ext cx="748585" cy="748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9" name="Shape 5489"/>
          <p:cNvCxnSpPr/>
          <p:nvPr/>
        </p:nvCxnSpPr>
        <p:spPr>
          <a:xfrm rot="10800000">
            <a:off x="3962401" y="5105399"/>
            <a:ext cx="1193800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0" name="Shape 5490"/>
          <p:cNvSpPr txBox="1"/>
          <p:nvPr/>
        </p:nvSpPr>
        <p:spPr>
          <a:xfrm>
            <a:off x="914400" y="4572000"/>
            <a:ext cx="83402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am</a:t>
            </a:r>
          </a:p>
        </p:txBody>
      </p:sp>
      <p:sp>
        <p:nvSpPr>
          <p:cNvPr id="5491" name="Shape 5491"/>
          <p:cNvSpPr txBox="1"/>
          <p:nvPr/>
        </p:nvSpPr>
        <p:spPr>
          <a:xfrm>
            <a:off x="1995611" y="45806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sp>
        <p:nvSpPr>
          <p:cNvPr id="5492" name="Shape 5492"/>
          <p:cNvSpPr txBox="1"/>
          <p:nvPr/>
        </p:nvSpPr>
        <p:spPr>
          <a:xfrm>
            <a:off x="3886200" y="45044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cxnSp>
        <p:nvCxnSpPr>
          <p:cNvPr id="5493" name="Shape 5493"/>
          <p:cNvCxnSpPr/>
          <p:nvPr/>
        </p:nvCxnSpPr>
        <p:spPr>
          <a:xfrm>
            <a:off x="7772400" y="4509214"/>
            <a:ext cx="800099" cy="67238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94" name="Shape 5494"/>
          <p:cNvGrpSpPr/>
          <p:nvPr/>
        </p:nvGrpSpPr>
        <p:grpSpPr>
          <a:xfrm>
            <a:off x="152400" y="5542260"/>
            <a:ext cx="1600199" cy="1163340"/>
            <a:chOff x="152400" y="5542260"/>
            <a:chExt cx="1600199" cy="1163340"/>
          </a:xfrm>
        </p:grpSpPr>
        <p:sp>
          <p:nvSpPr>
            <p:cNvPr id="5495" name="Shape 5495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6" name="Shape 5496"/>
            <p:cNvSpPr txBox="1"/>
            <p:nvPr/>
          </p:nvSpPr>
          <p:spPr>
            <a:xfrm>
              <a:off x="1524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again</a:t>
              </a:r>
            </a:p>
          </p:txBody>
        </p:sp>
        <p:cxnSp>
          <p:nvCxnSpPr>
            <p:cNvPr id="5497" name="Shape 5497"/>
            <p:cNvCxnSpPr/>
            <p:nvPr/>
          </p:nvCxnSpPr>
          <p:spPr>
            <a:xfrm flipH="1" rot="-5400000">
              <a:off x="474076" y="6098173"/>
              <a:ext cx="575846" cy="266699"/>
            </a:xfrm>
            <a:prstGeom prst="curvedConnector3">
              <a:avLst>
                <a:gd fmla="val 368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498" name="Shape 5498"/>
            <p:cNvCxnSpPr/>
            <p:nvPr/>
          </p:nvCxnSpPr>
          <p:spPr>
            <a:xfrm flipH="1" rot="-5400000">
              <a:off x="874126" y="6098173"/>
              <a:ext cx="575846" cy="266699"/>
            </a:xfrm>
            <a:prstGeom prst="curvedConnector3">
              <a:avLst>
                <a:gd fmla="val 368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pic>
        <p:nvPicPr>
          <p:cNvPr id="5499" name="Shape 54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564139" y="5659139"/>
            <a:ext cx="1122660" cy="1122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0" name="Shape 5500"/>
          <p:cNvGrpSpPr/>
          <p:nvPr/>
        </p:nvGrpSpPr>
        <p:grpSpPr>
          <a:xfrm>
            <a:off x="5562600" y="5542260"/>
            <a:ext cx="1600199" cy="1252239"/>
            <a:chOff x="5562600" y="5542260"/>
            <a:chExt cx="1600199" cy="1252239"/>
          </a:xfrm>
        </p:grpSpPr>
        <p:sp>
          <p:nvSpPr>
            <p:cNvPr id="5501" name="Shape 5501"/>
            <p:cNvSpPr/>
            <p:nvPr/>
          </p:nvSpPr>
          <p:spPr>
            <a:xfrm>
              <a:off x="5562600" y="554226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2" name="Shape 5502"/>
            <p:cNvSpPr txBox="1"/>
            <p:nvPr/>
          </p:nvSpPr>
          <p:spPr>
            <a:xfrm>
              <a:off x="55626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before</a:t>
              </a:r>
            </a:p>
          </p:txBody>
        </p:sp>
        <p:pic>
          <p:nvPicPr>
            <p:cNvPr id="5503" name="Shape 550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816600" y="5715000"/>
              <a:ext cx="1079499" cy="1079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4" name="Shape 5504"/>
          <p:cNvGrpSpPr/>
          <p:nvPr/>
        </p:nvGrpSpPr>
        <p:grpSpPr>
          <a:xfrm>
            <a:off x="1956277" y="1512469"/>
            <a:ext cx="1625122" cy="1163340"/>
            <a:chOff x="1956277" y="1512469"/>
            <a:chExt cx="1625122" cy="1163340"/>
          </a:xfrm>
        </p:grpSpPr>
        <p:sp>
          <p:nvSpPr>
            <p:cNvPr id="5505" name="Shape 5505"/>
            <p:cNvSpPr/>
            <p:nvPr/>
          </p:nvSpPr>
          <p:spPr>
            <a:xfrm>
              <a:off x="1981200" y="1512469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6" name="Shape 5506"/>
            <p:cNvSpPr txBox="1"/>
            <p:nvPr/>
          </p:nvSpPr>
          <p:spPr>
            <a:xfrm>
              <a:off x="1956277" y="1524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</a:t>
              </a:r>
            </a:p>
          </p:txBody>
        </p:sp>
        <p:pic>
          <p:nvPicPr>
            <p:cNvPr id="5507" name="Shape 5507"/>
            <p:cNvPicPr preferRelativeResize="0"/>
            <p:nvPr/>
          </p:nvPicPr>
          <p:blipFill rotWithShape="1">
            <a:blip r:embed="rId6">
              <a:alphaModFix/>
            </a:blip>
            <a:srcRect b="63770" l="52099" r="3369" t="7019"/>
            <a:stretch/>
          </p:blipFill>
          <p:spPr>
            <a:xfrm>
              <a:off x="2134272" y="1841500"/>
              <a:ext cx="1142327" cy="7492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08" name="Shape 550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7131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9" name="Shape 5509"/>
          <p:cNvCxnSpPr/>
          <p:nvPr/>
        </p:nvCxnSpPr>
        <p:spPr>
          <a:xfrm flipH="1" rot="10800000">
            <a:off x="4709987" y="5901154"/>
            <a:ext cx="522412" cy="1948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510" name="Shape 5510"/>
          <p:cNvCxnSpPr/>
          <p:nvPr/>
        </p:nvCxnSpPr>
        <p:spPr>
          <a:xfrm flipH="1" rot="10800000">
            <a:off x="4648200" y="6129754"/>
            <a:ext cx="522412" cy="1948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4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Shape 551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</a:t>
            </a:r>
          </a:p>
        </p:txBody>
      </p:sp>
      <p:sp>
        <p:nvSpPr>
          <p:cNvPr id="5516" name="Shape 551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7" name="Shape 5517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8" name="Shape 5518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9" name="Shape 5519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0" name="Shape 5520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1" name="Shape 552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5522" name="Shape 5522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sp>
        <p:nvSpPr>
          <p:cNvPr id="5523" name="Shape 552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5524" name="Shape 552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5" name="Shape 552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6" name="Shape 5526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7" name="Shape 552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8" name="Shape 55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9" name="Shape 5529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</a:t>
            </a:r>
          </a:p>
        </p:txBody>
      </p:sp>
      <p:sp>
        <p:nvSpPr>
          <p:cNvPr id="5530" name="Shape 553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1" name="Shape 553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532" name="Shape 553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3" name="Shape 553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534" name="Shape 553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535" name="Shape 553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536" name="Shape 553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</a:t>
            </a:r>
          </a:p>
        </p:txBody>
      </p:sp>
      <p:sp>
        <p:nvSpPr>
          <p:cNvPr id="5537" name="Shape 553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weekend</a:t>
            </a:r>
          </a:p>
        </p:txBody>
      </p:sp>
      <p:sp>
        <p:nvSpPr>
          <p:cNvPr id="5538" name="Shape 553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night</a:t>
            </a:r>
          </a:p>
        </p:txBody>
      </p:sp>
      <p:sp>
        <p:nvSpPr>
          <p:cNvPr id="5539" name="Shape 553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Monday</a:t>
            </a:r>
          </a:p>
        </p:txBody>
      </p:sp>
      <p:sp>
        <p:nvSpPr>
          <p:cNvPr id="5540" name="Shape 554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Tuesday</a:t>
            </a:r>
          </a:p>
        </p:txBody>
      </p:sp>
      <p:sp>
        <p:nvSpPr>
          <p:cNvPr id="5541" name="Shape 55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Wednesday</a:t>
            </a:r>
          </a:p>
        </p:txBody>
      </p:sp>
      <p:sp>
        <p:nvSpPr>
          <p:cNvPr id="5542" name="Shape 554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Thursday</a:t>
            </a:r>
          </a:p>
        </p:txBody>
      </p:sp>
      <p:sp>
        <p:nvSpPr>
          <p:cNvPr id="5543" name="Shape 554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Friday</a:t>
            </a:r>
          </a:p>
        </p:txBody>
      </p:sp>
      <p:sp>
        <p:nvSpPr>
          <p:cNvPr id="5544" name="Shape 554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Sunday</a:t>
            </a:r>
          </a:p>
        </p:txBody>
      </p:sp>
      <p:sp>
        <p:nvSpPr>
          <p:cNvPr id="5545" name="Shape 554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546" name="Shape 554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547" name="Shape 5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8" name="Shape 55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549" name="Shape 554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0" name="Shape 555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1" name="Shape 555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552" name="Shape 5552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pic>
        <p:nvPicPr>
          <p:cNvPr id="5553" name="Shape 55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4" name="Shape 55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6369" y="1409700"/>
            <a:ext cx="1437629" cy="1437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5" name="Shape 55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6" name="Shape 55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16400" y="44958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7" name="Shape 5557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week</a:t>
            </a:r>
          </a:p>
        </p:txBody>
      </p:sp>
      <p:grpSp>
        <p:nvGrpSpPr>
          <p:cNvPr id="5558" name="Shape 5558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</p:grpSpPr>
        <p:sp>
          <p:nvSpPr>
            <p:cNvPr id="5559" name="Shape 5559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60" name="Shape 5560"/>
            <p:cNvPicPr preferRelativeResize="0"/>
            <p:nvPr/>
          </p:nvPicPr>
          <p:blipFill rotWithShape="1">
            <a:blip r:embed="rId10">
              <a:alphaModFix/>
            </a:blip>
            <a:srcRect b="26667" l="0" r="0" t="27318"/>
            <a:stretch/>
          </p:blipFill>
          <p:spPr>
            <a:xfrm>
              <a:off x="5638800" y="4531142"/>
              <a:ext cx="1524000" cy="70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1" name="Shape 5561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next  week</a:t>
              </a:r>
            </a:p>
          </p:txBody>
        </p:sp>
      </p:grpSp>
      <p:pic>
        <p:nvPicPr>
          <p:cNvPr id="5562" name="Shape 55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3" name="Shape 55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4" name="Shape 55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714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5" name="Shape 55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6" name="Shape 55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7" name="Shape 5567"/>
          <p:cNvSpPr txBox="1"/>
          <p:nvPr/>
        </p:nvSpPr>
        <p:spPr>
          <a:xfrm>
            <a:off x="5639110" y="3178314"/>
            <a:ext cx="8378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</a:p>
        </p:txBody>
      </p:sp>
      <p:grpSp>
        <p:nvGrpSpPr>
          <p:cNvPr id="5568" name="Shape 5568"/>
          <p:cNvGrpSpPr/>
          <p:nvPr/>
        </p:nvGrpSpPr>
        <p:grpSpPr>
          <a:xfrm>
            <a:off x="152400" y="4170660"/>
            <a:ext cx="1600199" cy="1239539"/>
            <a:chOff x="152400" y="4170660"/>
            <a:chExt cx="1600199" cy="1239539"/>
          </a:xfrm>
        </p:grpSpPr>
        <p:sp>
          <p:nvSpPr>
            <p:cNvPr id="5569" name="Shape 5569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da" sz="48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S</a:t>
              </a:r>
            </a:p>
          </p:txBody>
        </p:sp>
        <p:sp>
          <p:nvSpPr>
            <p:cNvPr id="5570" name="Shape 5570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Saturday</a:t>
              </a:r>
            </a:p>
          </p:txBody>
        </p:sp>
        <p:pic>
          <p:nvPicPr>
            <p:cNvPr id="5571" name="Shape 55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800" y="4343400"/>
              <a:ext cx="1066799" cy="1066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72" name="Shape 55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4343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3" name="Shape 55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1758691"/>
            <a:ext cx="1060707" cy="106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4" name="Shape 55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24800" y="48768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5" name="Shape 5575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tonight</a:t>
            </a:r>
          </a:p>
        </p:txBody>
      </p:sp>
      <p:cxnSp>
        <p:nvCxnSpPr>
          <p:cNvPr id="5576" name="Shape 5576"/>
          <p:cNvCxnSpPr/>
          <p:nvPr/>
        </p:nvCxnSpPr>
        <p:spPr>
          <a:xfrm rot="5400000">
            <a:off x="7980968" y="4703574"/>
            <a:ext cx="346451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0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Shape 558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J</a:t>
            </a:r>
          </a:p>
        </p:txBody>
      </p:sp>
      <p:sp>
        <p:nvSpPr>
          <p:cNvPr id="5582" name="Shape 558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</a:t>
            </a:r>
          </a:p>
        </p:txBody>
      </p:sp>
      <p:sp>
        <p:nvSpPr>
          <p:cNvPr id="5583" name="Shape 55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4" name="Shape 5584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5" name="Shape 5585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6" name="Shape 5586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7" name="Shape 5587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8" name="Shape 558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89" name="Shape 5589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0" name="Shape 559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5591" name="Shape 559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2" name="Shape 559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5593" name="Shape 5593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4" name="Shape 559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5" name="Shape 559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3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</a:t>
            </a:r>
          </a:p>
        </p:txBody>
      </p:sp>
      <p:sp>
        <p:nvSpPr>
          <p:cNvPr id="5596" name="Shape 559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5597" name="Shape 5597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8" name="Shape 559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9" name="Shape 559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600" name="Shape 560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1" name="Shape 560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602" name="Shape 560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03" name="Shape 560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604" name="Shape 560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month</a:t>
            </a:r>
          </a:p>
        </p:txBody>
      </p:sp>
      <p:sp>
        <p:nvSpPr>
          <p:cNvPr id="5605" name="Shape 560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month</a:t>
            </a:r>
          </a:p>
        </p:txBody>
      </p:sp>
      <p:sp>
        <p:nvSpPr>
          <p:cNvPr id="5606" name="Shape 560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last month</a:t>
            </a:r>
          </a:p>
        </p:txBody>
      </p:sp>
      <p:sp>
        <p:nvSpPr>
          <p:cNvPr id="5607" name="Shape 56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January</a:t>
            </a:r>
          </a:p>
        </p:txBody>
      </p:sp>
      <p:sp>
        <p:nvSpPr>
          <p:cNvPr id="5608" name="Shape 560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February</a:t>
            </a:r>
          </a:p>
        </p:txBody>
      </p:sp>
      <p:sp>
        <p:nvSpPr>
          <p:cNvPr id="5609" name="Shape 560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March</a:t>
            </a:r>
          </a:p>
        </p:txBody>
      </p:sp>
      <p:sp>
        <p:nvSpPr>
          <p:cNvPr id="5610" name="Shape 561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June</a:t>
            </a:r>
          </a:p>
        </p:txBody>
      </p:sp>
      <p:sp>
        <p:nvSpPr>
          <p:cNvPr id="5611" name="Shape 561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April</a:t>
            </a:r>
          </a:p>
        </p:txBody>
      </p:sp>
      <p:sp>
        <p:nvSpPr>
          <p:cNvPr id="5612" name="Shape 561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</a:t>
            </a:r>
          </a:p>
        </p:txBody>
      </p:sp>
      <p:sp>
        <p:nvSpPr>
          <p:cNvPr id="5613" name="Shape 561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July</a:t>
            </a:r>
          </a:p>
        </p:txBody>
      </p:sp>
      <p:sp>
        <p:nvSpPr>
          <p:cNvPr id="5614" name="Shape 561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15" name="Shape 561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16" name="Shape 5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7" name="Shape 56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618" name="Shape 561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9" name="Shape 561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0" name="Shape 562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621" name="Shape 5621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</a:t>
            </a:r>
          </a:p>
        </p:txBody>
      </p:sp>
      <p:sp>
        <p:nvSpPr>
          <p:cNvPr id="5622" name="Shape 5622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August</a:t>
            </a:r>
          </a:p>
        </p:txBody>
      </p:sp>
      <p:sp>
        <p:nvSpPr>
          <p:cNvPr id="5623" name="Shape 562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September</a:t>
            </a:r>
          </a:p>
        </p:txBody>
      </p:sp>
      <p:sp>
        <p:nvSpPr>
          <p:cNvPr id="5624" name="Shape 5624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Ap</a:t>
            </a:r>
          </a:p>
        </p:txBody>
      </p:sp>
      <p:sp>
        <p:nvSpPr>
          <p:cNvPr id="5625" name="Shape 5625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October</a:t>
            </a:r>
          </a:p>
        </p:txBody>
      </p:sp>
      <p:sp>
        <p:nvSpPr>
          <p:cNvPr id="5626" name="Shape 5626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December</a:t>
            </a:r>
          </a:p>
        </p:txBody>
      </p:sp>
      <p:sp>
        <p:nvSpPr>
          <p:cNvPr id="5627" name="Shape 562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vember</a:t>
            </a:r>
          </a:p>
        </p:txBody>
      </p:sp>
      <p:sp>
        <p:nvSpPr>
          <p:cNvPr id="5628" name="Shape 5628"/>
          <p:cNvSpPr txBox="1"/>
          <p:nvPr/>
        </p:nvSpPr>
        <p:spPr>
          <a:xfrm>
            <a:off x="7408357" y="3055202"/>
            <a:ext cx="91202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pic>
        <p:nvPicPr>
          <p:cNvPr id="5629" name="Shape 56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0" name="Shape 56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1" name="Shape 56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52600"/>
            <a:ext cx="921007" cy="92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2" name="Shape 56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3" name="Shape 56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1" y="32004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4" name="Shape 56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5" name="Shape 56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32004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6" name="Shape 56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755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7" name="Shape 56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8" name="Shape 56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77200" y="31369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9" name="Shape 56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0" name="Shape 56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30977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1" name="Shape 56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2" name="Shape 56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3" name="Shape 56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4" name="Shape 56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81200" y="58801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5" name="Shape 56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0500" y="58293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6" name="Shape 56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43400" y="4491155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7" name="Shape 56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1761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8" name="Shape 56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01850" y="3213100"/>
            <a:ext cx="812799" cy="8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2" name="Shape 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3" name="Shape 5653"/>
          <p:cNvSpPr/>
          <p:nvPr/>
        </p:nvSpPr>
        <p:spPr>
          <a:xfrm>
            <a:off x="197437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4" name="Shape 565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48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55" name="Shape 565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6" name="Shape 5656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7" name="Shape 5657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8" name="Shape 5658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9" name="Shape 5659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0" name="Shape 566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1" name="Shape 5661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2" name="Shape 56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3" name="Shape 56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4" name="Shape 56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5" name="Shape 5665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6" name="Shape 566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7" name="Shape 566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8" name="Shape 56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9" name="Shape 5669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70" name="Shape 567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1" name="Shape 567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672" name="Shape 567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3" name="Shape 567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674" name="Shape 567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75" name="Shape 567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676" name="Shape 567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year</a:t>
            </a:r>
          </a:p>
        </p:txBody>
      </p:sp>
      <p:sp>
        <p:nvSpPr>
          <p:cNvPr id="5677" name="Shape 567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Valentines day</a:t>
            </a:r>
          </a:p>
        </p:txBody>
      </p:sp>
      <p:sp>
        <p:nvSpPr>
          <p:cNvPr id="5678" name="Shape 567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 holiday</a:t>
            </a:r>
          </a:p>
        </p:txBody>
      </p:sp>
      <p:sp>
        <p:nvSpPr>
          <p:cNvPr id="5679" name="Shape 567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Easter</a:t>
            </a:r>
          </a:p>
        </p:txBody>
      </p:sp>
      <p:sp>
        <p:nvSpPr>
          <p:cNvPr id="5680" name="Shape 568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holiday</a:t>
            </a:r>
          </a:p>
        </p:txBody>
      </p:sp>
      <p:sp>
        <p:nvSpPr>
          <p:cNvPr id="5681" name="Shape 568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Halloween</a:t>
            </a:r>
          </a:p>
        </p:txBody>
      </p:sp>
      <p:sp>
        <p:nvSpPr>
          <p:cNvPr id="5682" name="Shape 568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Bonfire night</a:t>
            </a:r>
          </a:p>
        </p:txBody>
      </p:sp>
      <p:sp>
        <p:nvSpPr>
          <p:cNvPr id="5683" name="Shape 568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sp>
        <p:nvSpPr>
          <p:cNvPr id="5684" name="Shape 56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85" name="Shape 568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86" name="Shape 5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7" name="Shape 56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688" name="Shape 568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9" name="Shape 568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0" name="Shape 569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691" name="Shape 5691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</a:t>
            </a:r>
          </a:p>
        </p:txBody>
      </p:sp>
      <p:sp>
        <p:nvSpPr>
          <p:cNvPr id="5692" name="Shape 5692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party</a:t>
            </a:r>
          </a:p>
        </p:txBody>
      </p:sp>
      <p:sp>
        <p:nvSpPr>
          <p:cNvPr id="5693" name="Shape 5693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wedding</a:t>
            </a:r>
          </a:p>
        </p:txBody>
      </p:sp>
      <p:sp>
        <p:nvSpPr>
          <p:cNvPr id="5694" name="Shape 5694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birthday</a:t>
            </a:r>
          </a:p>
        </p:txBody>
      </p:sp>
      <p:pic>
        <p:nvPicPr>
          <p:cNvPr id="5695" name="Shape 56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348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6" name="Shape 56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315593">
            <a:off x="2530629" y="2020727"/>
            <a:ext cx="455021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7" name="Shape 56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5314" y="184221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8" name="Shape 56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6600" y="18288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9" name="Shape 56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88000" y="1828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0" name="Shape 57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08700" y="16764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1" name="Shape 57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67600" y="19050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2" name="Shape 570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3284" y="1862553"/>
            <a:ext cx="748744" cy="74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3" name="Shape 57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4" name="Shape 57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724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5" name="Shape 570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57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6" name="Shape 570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3150" y="4400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7" name="Shape 57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3400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8" name="Shape 57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385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9" name="Shape 57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94400" y="3167359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0" name="Shape 57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43150" y="3149600"/>
            <a:ext cx="889000" cy="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4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Shape 571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6" name="Shape 571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48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17" name="Shape 571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8" name="Shape 5718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9" name="Shape 5719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0" name="Shape 5720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1" name="Shape 5721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2" name="Shape 572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3" name="Shape 5723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4" name="Shape 572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5" name="Shape 572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6" name="Shape 572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7" name="Shape 5727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8" name="Shape 572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9" name="Shape 572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0" name="Shape 57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1" name="Shape 5731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32" name="Shape 573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3" name="Shape 573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734" name="Shape 573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5" name="Shape 573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36" name="Shape 573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737" name="Shape 57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738" name="Shape 57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day</a:t>
            </a:r>
          </a:p>
        </p:txBody>
      </p:sp>
      <p:sp>
        <p:nvSpPr>
          <p:cNvPr id="5739" name="Shape 573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eve</a:t>
            </a:r>
          </a:p>
        </p:txBody>
      </p:sp>
      <p:sp>
        <p:nvSpPr>
          <p:cNvPr id="5740" name="Shape 5740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Farther Christmas</a:t>
            </a:r>
          </a:p>
        </p:txBody>
      </p:sp>
      <p:sp>
        <p:nvSpPr>
          <p:cNvPr id="5741" name="Shape 5741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pudding</a:t>
            </a:r>
          </a:p>
        </p:txBody>
      </p:sp>
      <p:sp>
        <p:nvSpPr>
          <p:cNvPr id="5742" name="Shape 5742"/>
          <p:cNvSpPr txBox="1"/>
          <p:nvPr/>
        </p:nvSpPr>
        <p:spPr>
          <a:xfrm>
            <a:off x="37719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cake</a:t>
            </a:r>
          </a:p>
        </p:txBody>
      </p:sp>
      <p:sp>
        <p:nvSpPr>
          <p:cNvPr id="5743" name="Shape 574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decorations</a:t>
            </a:r>
          </a:p>
        </p:txBody>
      </p:sp>
      <p:sp>
        <p:nvSpPr>
          <p:cNvPr id="5744" name="Shape 57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45" name="Shape 57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46" name="Shape 5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7" name="Shape 57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48" name="Shape 57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9" name="Shape 574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0" name="Shape 575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51" name="Shape 5751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sack</a:t>
            </a:r>
          </a:p>
        </p:txBody>
      </p:sp>
      <p:sp>
        <p:nvSpPr>
          <p:cNvPr id="5752" name="Shape 5752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lights</a:t>
            </a:r>
          </a:p>
        </p:txBody>
      </p:sp>
      <p:sp>
        <p:nvSpPr>
          <p:cNvPr id="5753" name="Shape 575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pic>
        <p:nvPicPr>
          <p:cNvPr id="5754" name="Shape 57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3150" y="1733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5" name="Shape 57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8892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6" name="Shape 57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6300" y="319347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7" name="Shape 57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34300" y="1790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8" name="Shape 57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45307" y="3061414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9" name="Shape 57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97308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0" name="Shape 576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5600" y="42672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1" name="Shape 576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463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2" name="Shape 576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6678" y="3124677"/>
            <a:ext cx="837722" cy="83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3" name="Shape 57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1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4" name="Shape 576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56277" y="2667000"/>
            <a:ext cx="1625599" cy="16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5" name="Shape 5765"/>
          <p:cNvSpPr txBox="1"/>
          <p:nvPr/>
        </p:nvSpPr>
        <p:spPr>
          <a:xfrm>
            <a:off x="1974372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tree</a:t>
            </a:r>
          </a:p>
        </p:txBody>
      </p:sp>
      <p:sp>
        <p:nvSpPr>
          <p:cNvPr id="5766" name="Shape 5766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hat</a:t>
            </a:r>
          </a:p>
        </p:txBody>
      </p:sp>
      <p:pic>
        <p:nvPicPr>
          <p:cNvPr id="5767" name="Shape 576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8" name="Shape 5768"/>
          <p:cNvSpPr txBox="1"/>
          <p:nvPr/>
        </p:nvSpPr>
        <p:spPr>
          <a:xfrm>
            <a:off x="7340121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stocking</a:t>
            </a:r>
          </a:p>
        </p:txBody>
      </p:sp>
      <p:sp>
        <p:nvSpPr>
          <p:cNvPr id="5769" name="Shape 5769"/>
          <p:cNvSpPr txBox="1"/>
          <p:nvPr/>
        </p:nvSpPr>
        <p:spPr>
          <a:xfrm>
            <a:off x="55379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gift</a:t>
            </a:r>
          </a:p>
        </p:txBody>
      </p:sp>
      <p:pic>
        <p:nvPicPr>
          <p:cNvPr id="5770" name="Shape 5770"/>
          <p:cNvPicPr preferRelativeResize="0"/>
          <p:nvPr/>
        </p:nvPicPr>
        <p:blipFill rotWithShape="1">
          <a:blip r:embed="rId18">
            <a:alphaModFix/>
          </a:blip>
          <a:srcRect b="0" l="16406" r="17969" t="44531"/>
          <a:stretch/>
        </p:blipFill>
        <p:spPr>
          <a:xfrm>
            <a:off x="5842714" y="4529553"/>
            <a:ext cx="975351" cy="824404"/>
          </a:xfrm>
          <a:prstGeom prst="snip2SameRect">
            <a:avLst>
              <a:gd fmla="val 30761" name="adj1"/>
              <a:gd fmla="val 36998" name="adj2"/>
            </a:avLst>
          </a:prstGeom>
          <a:noFill/>
          <a:ln>
            <a:noFill/>
          </a:ln>
        </p:spPr>
      </p:pic>
      <p:sp>
        <p:nvSpPr>
          <p:cNvPr id="5771" name="Shape 5771"/>
          <p:cNvSpPr/>
          <p:nvPr/>
        </p:nvSpPr>
        <p:spPr>
          <a:xfrm rot="-2926692">
            <a:off x="5891063" y="4528181"/>
            <a:ext cx="405685" cy="25798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5" name="Shape 5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6" name="Shape 5776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7" name="Shape 5777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8" name="Shape 577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9" name="Shape 57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0" name="Shape 578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1" name="Shape 578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2" name="Shape 578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3" name="Shape 5783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4" name="Shape 578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5" name="Shape 578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6" name="Shape 578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7" name="Shape 578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8" name="Shape 578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9" name="Shape 578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790" name="Shape 579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1" name="Shape 579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92" name="Shape 579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793" name="Shape 579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794" name="Shape 579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95" name="Shape 579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96" name="Shape 579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97" name="Shape 579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</a:t>
            </a:r>
          </a:p>
        </p:txBody>
      </p:sp>
      <p:sp>
        <p:nvSpPr>
          <p:cNvPr id="5798" name="Shape 579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dentist</a:t>
            </a:r>
          </a:p>
        </p:txBody>
      </p:sp>
      <p:sp>
        <p:nvSpPr>
          <p:cNvPr id="5799" name="Shape 579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hospital</a:t>
            </a:r>
          </a:p>
        </p:txBody>
      </p:sp>
      <p:sp>
        <p:nvSpPr>
          <p:cNvPr id="5800" name="Shape 580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airport</a:t>
            </a:r>
          </a:p>
        </p:txBody>
      </p:sp>
      <p:sp>
        <p:nvSpPr>
          <p:cNvPr id="5801" name="Shape 580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</a:t>
            </a:r>
          </a:p>
        </p:txBody>
      </p:sp>
      <p:sp>
        <p:nvSpPr>
          <p:cNvPr id="5802" name="Shape 580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doctors</a:t>
            </a:r>
          </a:p>
        </p:txBody>
      </p:sp>
      <p:sp>
        <p:nvSpPr>
          <p:cNvPr id="5803" name="Shape 580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5804" name="Shape 5804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</a:t>
            </a:r>
          </a:p>
        </p:txBody>
      </p:sp>
      <p:sp>
        <p:nvSpPr>
          <p:cNvPr id="5805" name="Shape 580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office</a:t>
            </a:r>
          </a:p>
        </p:txBody>
      </p:sp>
      <p:sp>
        <p:nvSpPr>
          <p:cNvPr id="5806" name="Shape 5806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cinema</a:t>
            </a:r>
          </a:p>
        </p:txBody>
      </p:sp>
      <p:sp>
        <p:nvSpPr>
          <p:cNvPr id="5807" name="Shape 580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808" name="Shape 5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9" name="Shape 58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10" name="Shape 58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1" name="Shape 581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library</a:t>
            </a:r>
          </a:p>
        </p:txBody>
      </p:sp>
      <p:pic>
        <p:nvPicPr>
          <p:cNvPr id="5812" name="Shape 58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813" name="Shape 5813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</a:t>
            </a:r>
          </a:p>
        </p:txBody>
      </p:sp>
      <p:sp>
        <p:nvSpPr>
          <p:cNvPr id="5814" name="Shape 581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5" name="Shape 5815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6" name="Shape 5816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7" name="Shape 5817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day places</a:t>
            </a:r>
          </a:p>
        </p:txBody>
      </p:sp>
      <p:sp>
        <p:nvSpPr>
          <p:cNvPr id="5818" name="Shape 5818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shops</a:t>
            </a:r>
            <a:r>
              <a:rPr b="0" baseline="0" i="0" lang="da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819" name="Shape 5819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places outside</a:t>
            </a:r>
          </a:p>
        </p:txBody>
      </p:sp>
      <p:pic>
        <p:nvPicPr>
          <p:cNvPr id="5820" name="Shape 58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28799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1" name="Shape 58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72992"/>
            <a:ext cx="737116" cy="73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2" name="Shape 58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83100"/>
            <a:ext cx="774700" cy="774700"/>
          </a:xfrm>
          <a:prstGeom prst="snip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823" name="Shape 5823"/>
          <p:cNvSpPr/>
          <p:nvPr/>
        </p:nvSpPr>
        <p:spPr>
          <a:xfrm>
            <a:off x="7696200" y="1862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4" name="Shape 5824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5" name="Shape 5825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6" name="Shape 5826"/>
          <p:cNvSpPr/>
          <p:nvPr/>
        </p:nvSpPr>
        <p:spPr>
          <a:xfrm>
            <a:off x="23622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7" name="Shape 5827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8" name="Shape 5828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9" name="Shape 5829"/>
          <p:cNvSpPr/>
          <p:nvPr/>
        </p:nvSpPr>
        <p:spPr>
          <a:xfrm>
            <a:off x="41529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0" name="Shape 5830"/>
          <p:cNvSpPr/>
          <p:nvPr/>
        </p:nvSpPr>
        <p:spPr>
          <a:xfrm>
            <a:off x="59436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1" name="Shape 5831"/>
          <p:cNvSpPr/>
          <p:nvPr/>
        </p:nvSpPr>
        <p:spPr>
          <a:xfrm>
            <a:off x="59436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2" name="Shape 5832"/>
          <p:cNvSpPr/>
          <p:nvPr/>
        </p:nvSpPr>
        <p:spPr>
          <a:xfrm>
            <a:off x="76962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3" name="Shape 5833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4" name="Shape 5834"/>
          <p:cNvSpPr/>
          <p:nvPr/>
        </p:nvSpPr>
        <p:spPr>
          <a:xfrm>
            <a:off x="5334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5" name="Shape 5835"/>
          <p:cNvSpPr/>
          <p:nvPr/>
        </p:nvSpPr>
        <p:spPr>
          <a:xfrm>
            <a:off x="4152900" y="1862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6" name="Shape 58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7" name="Shape 58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68391"/>
            <a:ext cx="794008" cy="794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8" name="Shape 5838"/>
          <p:cNvGrpSpPr/>
          <p:nvPr/>
        </p:nvGrpSpPr>
        <p:grpSpPr>
          <a:xfrm>
            <a:off x="1981200" y="2854919"/>
            <a:ext cx="1600199" cy="1183680"/>
            <a:chOff x="1981200" y="2854919"/>
            <a:chExt cx="1600199" cy="1183680"/>
          </a:xfrm>
        </p:grpSpPr>
        <p:sp>
          <p:nvSpPr>
            <p:cNvPr id="5839" name="Shape 5839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66006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0" name="Shape 5840"/>
            <p:cNvSpPr txBox="1"/>
            <p:nvPr/>
          </p:nvSpPr>
          <p:spPr>
            <a:xfrm>
              <a:off x="1981200" y="2854919"/>
              <a:ext cx="16001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4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School /  college</a:t>
              </a:r>
            </a:p>
          </p:txBody>
        </p:sp>
        <p:sp>
          <p:nvSpPr>
            <p:cNvPr id="5841" name="Shape 5841"/>
            <p:cNvSpPr/>
            <p:nvPr/>
          </p:nvSpPr>
          <p:spPr>
            <a:xfrm>
              <a:off x="2362200" y="3200400"/>
              <a:ext cx="838199" cy="717809"/>
            </a:xfrm>
            <a:prstGeom prst="snip2SameRect">
              <a:avLst>
                <a:gd fmla="val 16667" name="adj1"/>
                <a:gd fmla="val 0" name="adj2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42" name="Shape 5842"/>
            <p:cNvPicPr preferRelativeResize="0"/>
            <p:nvPr/>
          </p:nvPicPr>
          <p:blipFill rotWithShape="1">
            <a:blip r:embed="rId11">
              <a:alphaModFix/>
            </a:blip>
            <a:srcRect b="0" l="0" r="0" t="9091"/>
            <a:stretch/>
          </p:blipFill>
          <p:spPr>
            <a:xfrm>
              <a:off x="2362200" y="3276600"/>
              <a:ext cx="838199" cy="76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3" name="Shape 5843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5844" name="Shape 5844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66006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5" name="Shape 5845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town</a:t>
              </a:r>
            </a:p>
          </p:txBody>
        </p:sp>
        <p:sp>
          <p:nvSpPr>
            <p:cNvPr id="5846" name="Shape 5846"/>
            <p:cNvSpPr/>
            <p:nvPr/>
          </p:nvSpPr>
          <p:spPr>
            <a:xfrm>
              <a:off x="4152900" y="3200400"/>
              <a:ext cx="838199" cy="717809"/>
            </a:xfrm>
            <a:prstGeom prst="snip2SameRect">
              <a:avLst>
                <a:gd fmla="val 16667" name="adj1"/>
                <a:gd fmla="val 0" name="adj2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47" name="Shape 584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152900" y="349301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8" name="Shape 584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65908" y="349301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9" name="Shape 58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359403" y="316269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50" name="Shape 58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43600" y="32385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1" name="Shape 58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66188" y="3200400"/>
            <a:ext cx="692011" cy="6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2" name="Shape 58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44958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3" name="Shape 585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1000" y="4509212"/>
            <a:ext cx="717809" cy="71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4" name="Shape 58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407932"/>
            <a:ext cx="875268" cy="875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5" name="Shape 5855"/>
          <p:cNvGrpSpPr/>
          <p:nvPr/>
        </p:nvGrpSpPr>
        <p:grpSpPr>
          <a:xfrm>
            <a:off x="7340600" y="4170660"/>
            <a:ext cx="1600199" cy="1183679"/>
            <a:chOff x="7340600" y="4170660"/>
            <a:chExt cx="1600199" cy="1183679"/>
          </a:xfrm>
        </p:grpSpPr>
        <p:grpSp>
          <p:nvGrpSpPr>
            <p:cNvPr id="5856" name="Shape 5856"/>
            <p:cNvGrpSpPr/>
            <p:nvPr/>
          </p:nvGrpSpPr>
          <p:grpSpPr>
            <a:xfrm>
              <a:off x="7340600" y="4170660"/>
              <a:ext cx="1600199" cy="1183679"/>
              <a:chOff x="7340600" y="4170660"/>
              <a:chExt cx="1600199" cy="1183679"/>
            </a:xfrm>
          </p:grpSpPr>
          <p:sp>
            <p:nvSpPr>
              <p:cNvPr id="5857" name="Shape 5857"/>
              <p:cNvSpPr/>
              <p:nvPr/>
            </p:nvSpPr>
            <p:spPr>
              <a:xfrm>
                <a:off x="7340600" y="4191000"/>
                <a:ext cx="1600199" cy="1163340"/>
              </a:xfrm>
              <a:prstGeom prst="rect">
                <a:avLst/>
              </a:prstGeom>
              <a:solidFill>
                <a:srgbClr val="660066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8" name="Shape 5858"/>
              <p:cNvSpPr txBox="1"/>
              <p:nvPr/>
            </p:nvSpPr>
            <p:spPr>
              <a:xfrm>
                <a:off x="7340600" y="4170660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baseline="0" i="0" lang="da" sz="1600" u="none" cap="none" strike="noStrike">
                    <a:solidFill>
                      <a:schemeClr val="lt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restaurant</a:t>
                </a:r>
              </a:p>
            </p:txBody>
          </p:sp>
          <p:sp>
            <p:nvSpPr>
              <p:cNvPr id="5859" name="Shape 5859"/>
              <p:cNvSpPr/>
              <p:nvPr/>
            </p:nvSpPr>
            <p:spPr>
              <a:xfrm>
                <a:off x="7709456" y="4509214"/>
                <a:ext cx="838199" cy="717809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60" name="Shape 5860"/>
            <p:cNvPicPr preferRelativeResize="0"/>
            <p:nvPr/>
          </p:nvPicPr>
          <p:blipFill rotWithShape="1">
            <a:blip r:embed="rId18">
              <a:alphaModFix/>
            </a:blip>
            <a:srcRect b="0" l="0" r="0" t="11461"/>
            <a:stretch/>
          </p:blipFill>
          <p:spPr>
            <a:xfrm>
              <a:off x="7708899" y="4572000"/>
              <a:ext cx="838756" cy="7426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1" name="Shape 58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7514" y="5867400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2" name="Shape 586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89383" y="5986680"/>
            <a:ext cx="506215" cy="5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3" name="Shape 586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24555" y="5943917"/>
            <a:ext cx="575846" cy="57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4" name="Shape 586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67200" y="58674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5" name="Shape 586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436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Shape 586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96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7" name="Shape 5867"/>
          <p:cNvSpPr/>
          <p:nvPr/>
        </p:nvSpPr>
        <p:spPr>
          <a:xfrm>
            <a:off x="7709456" y="5880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8" name="Shape 5868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pic>
        <p:nvPicPr>
          <p:cNvPr id="5869" name="Shape 58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85100" y="5873889"/>
            <a:ext cx="749299" cy="7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3" name="Shape 5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4" name="Shape 5874"/>
          <p:cNvSpPr/>
          <p:nvPr/>
        </p:nvSpPr>
        <p:spPr>
          <a:xfrm>
            <a:off x="3785314" y="1502945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5" name="Shape 5875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6" name="Shape 5876"/>
          <p:cNvSpPr/>
          <p:nvPr/>
        </p:nvSpPr>
        <p:spPr>
          <a:xfrm>
            <a:off x="7340121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7" name="Shape 5877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8" name="Shape 587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9" name="Shape 587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0" name="Shape 588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1" name="Shape 588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2" name="Shape 588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3" name="Shape 588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4" name="Shape 588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5" name="Shape 5885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6" name="Shape 588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7" name="Shape 588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8" name="Shape 588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9" name="Shape 588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0" name="Shape 589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1" name="Shape 589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2" name="Shape 589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893" name="Shape 589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4" name="Shape 589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895" name="Shape 589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896" name="Shape 589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897" name="Shape 589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bakers</a:t>
            </a:r>
          </a:p>
        </p:txBody>
      </p:sp>
      <p:sp>
        <p:nvSpPr>
          <p:cNvPr id="5898" name="Shape 5898"/>
          <p:cNvSpPr txBox="1"/>
          <p:nvPr/>
        </p:nvSpPr>
        <p:spPr>
          <a:xfrm>
            <a:off x="19812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 shop</a:t>
            </a:r>
          </a:p>
        </p:txBody>
      </p:sp>
      <p:sp>
        <p:nvSpPr>
          <p:cNvPr id="5899" name="Shape 5899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department store</a:t>
            </a:r>
          </a:p>
        </p:txBody>
      </p:sp>
      <p:sp>
        <p:nvSpPr>
          <p:cNvPr id="5900" name="Shape 590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market</a:t>
            </a:r>
          </a:p>
        </p:txBody>
      </p:sp>
      <p:sp>
        <p:nvSpPr>
          <p:cNvPr id="5901" name="Shape 590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 shop</a:t>
            </a:r>
          </a:p>
        </p:txBody>
      </p:sp>
      <p:sp>
        <p:nvSpPr>
          <p:cNvPr id="5902" name="Shape 590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music shop</a:t>
            </a:r>
          </a:p>
        </p:txBody>
      </p:sp>
      <p:sp>
        <p:nvSpPr>
          <p:cNvPr id="5903" name="Shape 590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coffee shop</a:t>
            </a:r>
          </a:p>
        </p:txBody>
      </p:sp>
      <p:sp>
        <p:nvSpPr>
          <p:cNvPr id="5904" name="Shape 590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drive through</a:t>
            </a:r>
          </a:p>
        </p:txBody>
      </p:sp>
      <p:sp>
        <p:nvSpPr>
          <p:cNvPr id="5905" name="Shape 590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pharmacy</a:t>
            </a:r>
          </a:p>
        </p:txBody>
      </p:sp>
      <p:sp>
        <p:nvSpPr>
          <p:cNvPr id="5906" name="Shape 590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907" name="Shape 590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908" name="Shape 59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9" name="Shape 59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10" name="Shape 59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1" name="Shape 591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2" name="Shape 59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13" name="Shape 5913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</a:t>
            </a:r>
          </a:p>
        </p:txBody>
      </p:sp>
      <p:sp>
        <p:nvSpPr>
          <p:cNvPr id="5914" name="Shape 5914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supermarket</a:t>
            </a:r>
          </a:p>
        </p:txBody>
      </p:sp>
      <p:sp>
        <p:nvSpPr>
          <p:cNvPr id="5915" name="Shape 591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butchers</a:t>
            </a:r>
            <a:r>
              <a:rPr b="0" baseline="0" i="0" lang="da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916" name="Shape 5916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centre</a:t>
            </a:r>
          </a:p>
        </p:txBody>
      </p:sp>
      <p:pic>
        <p:nvPicPr>
          <p:cNvPr id="5917" name="Shape 59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8" name="Shape 5918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9" name="Shape 5919"/>
          <p:cNvSpPr/>
          <p:nvPr/>
        </p:nvSpPr>
        <p:spPr>
          <a:xfrm>
            <a:off x="4152900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0" name="Shape 5920"/>
          <p:cNvSpPr/>
          <p:nvPr/>
        </p:nvSpPr>
        <p:spPr>
          <a:xfrm>
            <a:off x="5943600" y="1872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1" name="Shape 5921"/>
          <p:cNvSpPr/>
          <p:nvPr/>
        </p:nvSpPr>
        <p:spPr>
          <a:xfrm>
            <a:off x="23622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2" name="Shape 5922"/>
          <p:cNvSpPr/>
          <p:nvPr/>
        </p:nvSpPr>
        <p:spPr>
          <a:xfrm>
            <a:off x="59436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3" name="Shape 5923"/>
          <p:cNvSpPr/>
          <p:nvPr/>
        </p:nvSpPr>
        <p:spPr>
          <a:xfrm>
            <a:off x="7709456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4" name="Shape 5924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5" name="Shape 5925"/>
          <p:cNvSpPr/>
          <p:nvPr/>
        </p:nvSpPr>
        <p:spPr>
          <a:xfrm>
            <a:off x="41529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6" name="Shape 5926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7" name="Shape 5927"/>
          <p:cNvSpPr/>
          <p:nvPr/>
        </p:nvSpPr>
        <p:spPr>
          <a:xfrm>
            <a:off x="7709456" y="1872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8" name="Shape 5928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9" name="Shape 5929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0" name="Shape 59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59576"/>
            <a:ext cx="675724" cy="6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1" name="Shape 59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2133600"/>
            <a:ext cx="400309" cy="40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2" name="Shape 59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3656" y="3208040"/>
            <a:ext cx="703243" cy="70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3" name="Shape 59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3276600"/>
            <a:ext cx="665459" cy="66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4" name="Shape 59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52900" y="31623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5" name="Shape 59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00400"/>
            <a:ext cx="748585" cy="74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6" name="Shape 59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16139" y="3398223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7" name="Shape 59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96200" y="3276600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8" name="Shape 59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24800" y="3263343"/>
            <a:ext cx="699055" cy="6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9" name="Shape 59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9456" y="20574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0" name="Shape 5940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7924800" y="19812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1" name="Shape 5941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4419600" y="21336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2" name="Shape 59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2864" y="1906865"/>
            <a:ext cx="531535" cy="5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3" name="Shape 594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4820623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4" name="Shape 59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200" y="48006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5" name="Shape 59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6600" y="45720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6" name="Shape 59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7600" y="4509214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7" name="Shape 59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2864" y="4509214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8" name="Shape 5948"/>
          <p:cNvPicPr preferRelativeResize="0"/>
          <p:nvPr/>
        </p:nvPicPr>
        <p:blipFill rotWithShape="1">
          <a:blip r:embed="rId18">
            <a:alphaModFix/>
          </a:blip>
          <a:srcRect b="0" l="0" r="0" t="39265"/>
          <a:stretch/>
        </p:blipFill>
        <p:spPr>
          <a:xfrm>
            <a:off x="4235450" y="4945533"/>
            <a:ext cx="673099" cy="4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9" name="Shape 59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48119" y="4577233"/>
            <a:ext cx="439980" cy="43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0" name="Shape 5950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6191508" y="4800600"/>
            <a:ext cx="609599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4" name="Shape 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5" name="Shape 5955"/>
          <p:cNvSpPr/>
          <p:nvPr/>
        </p:nvSpPr>
        <p:spPr>
          <a:xfrm>
            <a:off x="5562600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6" name="Shape 5956"/>
          <p:cNvSpPr/>
          <p:nvPr/>
        </p:nvSpPr>
        <p:spPr>
          <a:xfrm>
            <a:off x="3785314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7" name="Shape 5957"/>
          <p:cNvSpPr/>
          <p:nvPr/>
        </p:nvSpPr>
        <p:spPr>
          <a:xfrm>
            <a:off x="7340600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8" name="Shape 5958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9" name="Shape 595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0" name="Shape 596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1" name="Shape 596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2" name="Shape 596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3" name="Shape 59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4" name="Shape 59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5" name="Shape 596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6" name="Shape 5966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7" name="Shape 596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8" name="Shape 596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9" name="Shape 596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0" name="Shape 597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1" name="Shape 597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2" name="Shape 59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3" name="Shape 59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974" name="Shape 59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5" name="Shape 59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976" name="Shape 597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977" name="Shape 59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978" name="Shape 597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countryside</a:t>
            </a:r>
          </a:p>
        </p:txBody>
      </p:sp>
      <p:sp>
        <p:nvSpPr>
          <p:cNvPr id="5979" name="Shape 597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lake</a:t>
            </a:r>
          </a:p>
        </p:txBody>
      </p:sp>
      <p:sp>
        <p:nvSpPr>
          <p:cNvPr id="5980" name="Shape 598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woods</a:t>
            </a:r>
          </a:p>
        </p:txBody>
      </p:sp>
      <p:sp>
        <p:nvSpPr>
          <p:cNvPr id="5981" name="Shape 5981"/>
          <p:cNvSpPr txBox="1"/>
          <p:nvPr/>
        </p:nvSpPr>
        <p:spPr>
          <a:xfrm>
            <a:off x="5562600" y="289373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field</a:t>
            </a:r>
          </a:p>
        </p:txBody>
      </p:sp>
      <p:sp>
        <p:nvSpPr>
          <p:cNvPr id="5982" name="Shape 5982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</a:t>
            </a:r>
          </a:p>
        </p:txBody>
      </p:sp>
      <p:sp>
        <p:nvSpPr>
          <p:cNvPr id="5983" name="Shape 59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984" name="Shape 598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985" name="Shape 59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6" name="Shape 59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87" name="Shape 598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8" name="Shape 598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9" name="Shape 598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90" name="Shape 5990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outside place</a:t>
            </a:r>
          </a:p>
        </p:txBody>
      </p:sp>
      <p:sp>
        <p:nvSpPr>
          <p:cNvPr id="5991" name="Shape 5991"/>
          <p:cNvSpPr txBox="1"/>
          <p:nvPr/>
        </p:nvSpPr>
        <p:spPr>
          <a:xfrm>
            <a:off x="37719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street</a:t>
            </a:r>
          </a:p>
        </p:txBody>
      </p:sp>
      <p:sp>
        <p:nvSpPr>
          <p:cNvPr id="5992" name="Shape 5992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 park</a:t>
            </a:r>
          </a:p>
        </p:txBody>
      </p:sp>
      <p:sp>
        <p:nvSpPr>
          <p:cNvPr id="5993" name="Shape 5993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beach</a:t>
            </a:r>
          </a:p>
        </p:txBody>
      </p:sp>
      <p:pic>
        <p:nvPicPr>
          <p:cNvPr id="5994" name="Shape 59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95" name="Shape 5995"/>
          <p:cNvSpPr/>
          <p:nvPr/>
        </p:nvSpPr>
        <p:spPr>
          <a:xfrm>
            <a:off x="2438400" y="1892299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6" name="Shape 59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7" name="Shape 5997"/>
          <p:cNvPicPr preferRelativeResize="0"/>
          <p:nvPr/>
        </p:nvPicPr>
        <p:blipFill rotWithShape="1">
          <a:blip r:embed="rId7">
            <a:alphaModFix/>
          </a:blip>
          <a:srcRect b="0" l="0" r="0" t="32971"/>
          <a:stretch/>
        </p:blipFill>
        <p:spPr>
          <a:xfrm>
            <a:off x="55372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8" name="Shape 5998"/>
          <p:cNvPicPr preferRelativeResize="0"/>
          <p:nvPr/>
        </p:nvPicPr>
        <p:blipFill rotWithShape="1">
          <a:blip r:embed="rId7">
            <a:alphaModFix/>
          </a:blip>
          <a:srcRect b="0" l="0" r="0" t="32971"/>
          <a:stretch/>
        </p:blipFill>
        <p:spPr>
          <a:xfrm flipH="1">
            <a:off x="62230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9" name="Shape 5999"/>
          <p:cNvPicPr preferRelativeResize="0"/>
          <p:nvPr/>
        </p:nvPicPr>
        <p:blipFill rotWithShape="1">
          <a:blip r:embed="rId8">
            <a:alphaModFix/>
          </a:blip>
          <a:srcRect b="0" l="0" r="55469" t="42968"/>
          <a:stretch/>
        </p:blipFill>
        <p:spPr>
          <a:xfrm>
            <a:off x="7823756" y="1841500"/>
            <a:ext cx="600146" cy="768608"/>
          </a:xfrm>
          <a:prstGeom prst="rect">
            <a:avLst/>
          </a:prstGeom>
          <a:solidFill>
            <a:srgbClr val="3366FF"/>
          </a:solidFill>
          <a:ln>
            <a:noFill/>
          </a:ln>
        </p:spPr>
      </p:pic>
      <p:pic>
        <p:nvPicPr>
          <p:cNvPr id="6000" name="Shape 60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01393" y="2057400"/>
            <a:ext cx="222507" cy="2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1" name="Shape 60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07100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2" name="Shape 60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20900" y="2946400"/>
            <a:ext cx="13081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3" name="Shape 60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4" name="Shape 600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6400" y="335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5" name="Shape 60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974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6" name="Shape 600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642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7" name="Shape 600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64770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8" name="Shape 60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0" y="1862553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9" name="Shape 60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0" name="Shape 60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96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4" name="Shape 6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5" name="Shape 601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6" name="Shape 601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7" name="Shape 601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8" name="Shape 601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9" name="Shape 601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0" name="Shape 602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1" name="Shape 602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2" name="Shape 602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3" name="Shape 602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4" name="Shape 602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5" name="Shape 602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6" name="Shape 602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7" name="Shape 602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8" name="Shape 602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9" name="Shape 602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0" name="Shape 603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1" name="Shape 603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2" name="Shape 603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3" name="Shape 603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034" name="Shape 603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5" name="Shape 603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036" name="Shape 603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037" name="Shape 60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038" name="Shape 603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sp>
        <p:nvSpPr>
          <p:cNvPr id="6039" name="Shape 60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cellar</a:t>
            </a:r>
          </a:p>
        </p:txBody>
      </p:sp>
      <p:sp>
        <p:nvSpPr>
          <p:cNvPr id="6040" name="Shape 60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dining room</a:t>
            </a:r>
          </a:p>
        </p:txBody>
      </p:sp>
      <p:sp>
        <p:nvSpPr>
          <p:cNvPr id="6041" name="Shape 604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</a:t>
            </a:r>
          </a:p>
        </p:txBody>
      </p:sp>
      <p:sp>
        <p:nvSpPr>
          <p:cNvPr id="6042" name="Shape 604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attic</a:t>
            </a:r>
          </a:p>
        </p:txBody>
      </p:sp>
      <p:sp>
        <p:nvSpPr>
          <p:cNvPr id="6043" name="Shape 604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bathroom</a:t>
            </a:r>
          </a:p>
        </p:txBody>
      </p:sp>
      <p:sp>
        <p:nvSpPr>
          <p:cNvPr id="6044" name="Shape 6044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</a:t>
            </a:r>
          </a:p>
        </p:txBody>
      </p:sp>
      <p:sp>
        <p:nvSpPr>
          <p:cNvPr id="6045" name="Shape 6045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lounge</a:t>
            </a:r>
          </a:p>
        </p:txBody>
      </p:sp>
      <p:sp>
        <p:nvSpPr>
          <p:cNvPr id="6046" name="Shape 6046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study</a:t>
            </a:r>
          </a:p>
        </p:txBody>
      </p:sp>
      <p:sp>
        <p:nvSpPr>
          <p:cNvPr id="6047" name="Shape 6047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bedroom</a:t>
            </a:r>
          </a:p>
        </p:txBody>
      </p:sp>
      <p:sp>
        <p:nvSpPr>
          <p:cNvPr id="6048" name="Shape 604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stairs</a:t>
            </a:r>
          </a:p>
        </p:txBody>
      </p:sp>
      <p:sp>
        <p:nvSpPr>
          <p:cNvPr id="6049" name="Shape 6049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utility room</a:t>
            </a:r>
          </a:p>
        </p:txBody>
      </p:sp>
      <p:sp>
        <p:nvSpPr>
          <p:cNvPr id="6050" name="Shape 605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051" name="Shape 605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052" name="Shape 60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3" name="Shape 60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054" name="Shape 605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5" name="Shape 605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6" name="Shape 605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057" name="Shape 6057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 room</a:t>
            </a:r>
          </a:p>
        </p:txBody>
      </p:sp>
      <p:sp>
        <p:nvSpPr>
          <p:cNvPr id="6058" name="Shape 605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room</a:t>
            </a:r>
          </a:p>
        </p:txBody>
      </p:sp>
      <p:sp>
        <p:nvSpPr>
          <p:cNvPr id="6059" name="Shape 6059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 stairs</a:t>
            </a:r>
          </a:p>
        </p:txBody>
      </p:sp>
      <p:sp>
        <p:nvSpPr>
          <p:cNvPr id="6060" name="Shape 606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 stairs</a:t>
            </a:r>
          </a:p>
        </p:txBody>
      </p:sp>
      <p:sp>
        <p:nvSpPr>
          <p:cNvPr id="6061" name="Shape 6061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pic>
        <p:nvPicPr>
          <p:cNvPr id="6062" name="Shape 60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6548" y="3273039"/>
            <a:ext cx="882650" cy="5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3" name="Shape 60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273039"/>
            <a:ext cx="765561" cy="76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4" name="Shape 60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470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5" name="Shape 60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6" name="Shape 6066"/>
          <p:cNvSpPr/>
          <p:nvPr/>
        </p:nvSpPr>
        <p:spPr>
          <a:xfrm>
            <a:off x="2391975" y="1849139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7" name="Shape 60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67619" y="1842214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8" name="Shape 60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44958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9" name="Shape 6069"/>
          <p:cNvSpPr/>
          <p:nvPr/>
        </p:nvSpPr>
        <p:spPr>
          <a:xfrm>
            <a:off x="2330450" y="32445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0" name="Shape 6070"/>
          <p:cNvSpPr/>
          <p:nvPr/>
        </p:nvSpPr>
        <p:spPr>
          <a:xfrm>
            <a:off x="4151312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1" name="Shape 6071"/>
          <p:cNvSpPr/>
          <p:nvPr/>
        </p:nvSpPr>
        <p:spPr>
          <a:xfrm>
            <a:off x="5969000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2" name="Shape 6072"/>
          <p:cNvSpPr/>
          <p:nvPr/>
        </p:nvSpPr>
        <p:spPr>
          <a:xfrm>
            <a:off x="7709456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3" name="Shape 6073"/>
          <p:cNvSpPr/>
          <p:nvPr/>
        </p:nvSpPr>
        <p:spPr>
          <a:xfrm>
            <a:off x="5334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4" name="Shape 6074"/>
          <p:cNvSpPr/>
          <p:nvPr/>
        </p:nvSpPr>
        <p:spPr>
          <a:xfrm>
            <a:off x="4152900" y="3213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5" name="Shape 6075"/>
          <p:cNvSpPr/>
          <p:nvPr/>
        </p:nvSpPr>
        <p:spPr>
          <a:xfrm>
            <a:off x="59690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6" name="Shape 6076"/>
          <p:cNvSpPr/>
          <p:nvPr/>
        </p:nvSpPr>
        <p:spPr>
          <a:xfrm>
            <a:off x="7725331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7" name="Shape 60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7262" y="1872991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6078" name="Shape 6078"/>
          <p:cNvSpPr/>
          <p:nvPr/>
        </p:nvSpPr>
        <p:spPr>
          <a:xfrm>
            <a:off x="533400" y="4510316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9" name="Shape 6079"/>
          <p:cNvSpPr/>
          <p:nvPr/>
        </p:nvSpPr>
        <p:spPr>
          <a:xfrm>
            <a:off x="4146548" y="4529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0" name="Shape 6080"/>
          <p:cNvSpPr/>
          <p:nvPr/>
        </p:nvSpPr>
        <p:spPr>
          <a:xfrm>
            <a:off x="5969000" y="4539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1" name="Shape 6081"/>
          <p:cNvSpPr/>
          <p:nvPr/>
        </p:nvSpPr>
        <p:spPr>
          <a:xfrm>
            <a:off x="5969000" y="5880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2" name="Shape 60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3200400"/>
            <a:ext cx="679836" cy="67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3" name="Shape 608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0" y="5943600"/>
            <a:ext cx="604837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4" name="Shape 608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9562" y="1802072"/>
            <a:ext cx="757236" cy="75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5" name="Shape 608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51362" y="2125922"/>
            <a:ext cx="433386" cy="43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Shape 608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1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7" name="Shape 608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05287" y="4495800"/>
            <a:ext cx="785811" cy="7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8" name="Shape 608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69000" y="4529553"/>
            <a:ext cx="754063" cy="754063"/>
          </a:xfrm>
          <a:prstGeom prst="rect">
            <a:avLst/>
          </a:prstGeom>
          <a:noFill/>
          <a:ln>
            <a:noFill/>
          </a:ln>
        </p:spPr>
      </p:pic>
      <p:sp>
        <p:nvSpPr>
          <p:cNvPr id="6089" name="Shape 6089"/>
          <p:cNvSpPr/>
          <p:nvPr/>
        </p:nvSpPr>
        <p:spPr>
          <a:xfrm>
            <a:off x="2387600" y="4539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0" name="Shape 609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1" name="Shape 60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67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2" name="Shape 6092"/>
          <p:cNvCxnSpPr/>
          <p:nvPr/>
        </p:nvCxnSpPr>
        <p:spPr>
          <a:xfrm rot="-5400000">
            <a:off x="209758" y="6224796"/>
            <a:ext cx="647283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093" name="Shape 6093"/>
          <p:cNvCxnSpPr/>
          <p:nvPr/>
        </p:nvCxnSpPr>
        <p:spPr>
          <a:xfrm rot="5400000">
            <a:off x="2122739" y="6211490"/>
            <a:ext cx="689768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094" name="Shape 609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2747604" y="4665669"/>
            <a:ext cx="605195" cy="60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5" name="Shape 6095"/>
          <p:cNvPicPr preferRelativeResize="0"/>
          <p:nvPr/>
        </p:nvPicPr>
        <p:blipFill rotWithShape="1">
          <a:blip r:embed="rId21">
            <a:alphaModFix/>
          </a:blip>
          <a:srcRect b="0" l="0" r="45584" t="0"/>
          <a:stretch/>
        </p:blipFill>
        <p:spPr>
          <a:xfrm>
            <a:off x="2455306" y="4572000"/>
            <a:ext cx="400780" cy="716229"/>
          </a:xfrm>
          <a:prstGeom prst="rect">
            <a:avLst/>
          </a:prstGeom>
          <a:noFill/>
          <a:ln>
            <a:noFill/>
          </a:ln>
        </p:spPr>
      </p:pic>
      <p:sp>
        <p:nvSpPr>
          <p:cNvPr id="6096" name="Shape 6096"/>
          <p:cNvSpPr/>
          <p:nvPr/>
        </p:nvSpPr>
        <p:spPr>
          <a:xfrm>
            <a:off x="2330450" y="4626625"/>
            <a:ext cx="733082" cy="644238"/>
          </a:xfrm>
          <a:prstGeom prst="ellipse">
            <a:avLst/>
          </a:prstGeom>
          <a:noFill/>
          <a:ln cap="flat" cmpd="sng" w="57150">
            <a:solidFill>
              <a:srgbClr val="2227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97" name="Shape 6097"/>
          <p:cNvCxnSpPr/>
          <p:nvPr/>
        </p:nvCxnSpPr>
        <p:spPr>
          <a:xfrm rot="5400000">
            <a:off x="7615763" y="2282558"/>
            <a:ext cx="313271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8" name="Shape 6098"/>
          <p:cNvCxnSpPr/>
          <p:nvPr/>
        </p:nvCxnSpPr>
        <p:spPr>
          <a:xfrm flipH="1" rot="10800000">
            <a:off x="7773193" y="2125922"/>
            <a:ext cx="608806" cy="314066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9" name="Shape 6099"/>
          <p:cNvCxnSpPr/>
          <p:nvPr/>
        </p:nvCxnSpPr>
        <p:spPr>
          <a:xfrm rot="5400000">
            <a:off x="8271538" y="2015460"/>
            <a:ext cx="220922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0" name="Shape 6100"/>
          <p:cNvCxnSpPr/>
          <p:nvPr/>
        </p:nvCxnSpPr>
        <p:spPr>
          <a:xfrm flipH="1" rot="10800000">
            <a:off x="8077200" y="2209799"/>
            <a:ext cx="457200" cy="2809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177322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177322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749" name="Shape 74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Shape 7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756" name="Shape 756"/>
          <p:cNvSpPr/>
          <p:nvPr/>
        </p:nvSpPr>
        <p:spPr>
          <a:xfrm>
            <a:off x="177322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Petit-déjeuner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déjeuner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repas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J’ai faim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J’ai soif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boissons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food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en-cas / dessert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Sauces/ingrédients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7" name="Shape 76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Salade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Mots pour cuisiner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latin typeface="Comic Sans MS"/>
                <a:ea typeface="Comic Sans MS"/>
                <a:cs typeface="Comic Sans MS"/>
                <a:sym typeface="Comic Sans MS"/>
              </a:rPr>
              <a:t>avec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latin typeface="Comic Sans MS"/>
                <a:ea typeface="Comic Sans MS"/>
                <a:cs typeface="Comic Sans MS"/>
                <a:sym typeface="Comic Sans MS"/>
              </a:rPr>
              <a:t>et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da"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Discussions sur la nourriture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Nourriture préférée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73" name="Shape 7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légumes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76" name="Shape 7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5750" y="17526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Shape 7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1200" y="1689100"/>
            <a:ext cx="1130299" cy="1130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9" name="Shape 779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780" name="Shape 780"/>
            <p:cNvSpPr/>
            <p:nvPr/>
          </p:nvSpPr>
          <p:spPr>
            <a:xfrm>
              <a:off x="7340121" y="1503659"/>
              <a:ext cx="1600199" cy="1163340"/>
            </a:xfrm>
            <a:prstGeom prst="foldedCorner">
              <a:avLst>
                <a:gd fmla="val 16667" name="adj"/>
              </a:avLst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7340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rPr lang="da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viande et poisson</a:t>
              </a:r>
            </a:p>
          </p:txBody>
        </p:sp>
        <p:pic>
          <p:nvPicPr>
            <p:cNvPr id="782" name="Shape 7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00692" y="1752600"/>
              <a:ext cx="857508" cy="857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Shape 78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80400" y="2159000"/>
              <a:ext cx="508000" cy="50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4" name="Shape 7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2200" y="320804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91000" y="31242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51241" y="3075981"/>
            <a:ext cx="886419" cy="88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70800" y="3075981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58828" y="4455167"/>
            <a:ext cx="878832" cy="87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235807" y="4661614"/>
            <a:ext cx="672385" cy="67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03650" y="4478437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48200" y="444765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67582" y="4505982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84296" y="4478437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Shape 79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67400" y="5715000"/>
            <a:ext cx="1007646" cy="10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Shape 79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5857457"/>
            <a:ext cx="876855" cy="87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4454" y="3124200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4454" y="44196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26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quelques</a:t>
            </a:r>
          </a:p>
        </p:txBody>
      </p:sp>
      <p:pic>
        <p:nvPicPr>
          <p:cNvPr id="803" name="Shape 80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Shape 805"/>
          <p:cNvSpPr txBox="1"/>
          <p:nvPr/>
        </p:nvSpPr>
        <p:spPr>
          <a:xfrm>
            <a:off x="9372600" y="16002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Shape 6105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06" name="Shape 610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7" name="Shape 6107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8" name="Shape 6108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9" name="Shape 6109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0" name="Shape 6110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1" name="Shape 6111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2" name="Shape 6112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3" name="Shape 6113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4" name="Shape 6114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6115" name="Shape 6115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6" name="Shape 6116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7" name="Shape 6117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8" name="Shape 6118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9" name="Shape 611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120" name="Shape 612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1" name="Shape 612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122" name="Shape 612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6123" name="Shape 612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124" name="Shape 6124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pictures</a:t>
            </a:r>
          </a:p>
        </p:txBody>
      </p:sp>
      <p:sp>
        <p:nvSpPr>
          <p:cNvPr id="6125" name="Shape 612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player</a:t>
            </a:r>
          </a:p>
        </p:txBody>
      </p:sp>
      <p:sp>
        <p:nvSpPr>
          <p:cNvPr id="6126" name="Shape 612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</a:t>
            </a:r>
          </a:p>
        </p:txBody>
      </p:sp>
      <p:pic>
        <p:nvPicPr>
          <p:cNvPr id="6127" name="Shape 6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8" name="Shape 6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129" name="Shape 6129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6130" name="Shape 613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31" name="Shape 6131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Phone</a:t>
            </a:r>
          </a:p>
        </p:txBody>
      </p:sp>
      <p:pic>
        <p:nvPicPr>
          <p:cNvPr id="6132" name="Shape 6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sp>
        <p:nvSpPr>
          <p:cNvPr id="6133" name="Shape 6133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4" name="Shape 6134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6135" name="Shape 6135"/>
          <p:cNvPicPr preferRelativeResize="0"/>
          <p:nvPr/>
        </p:nvPicPr>
        <p:blipFill rotWithShape="1">
          <a:blip r:embed="rId7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6" name="Shape 61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6137" name="Shape 613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8" name="Shape 613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9" name="Shape 6139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140" name="Shape 614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141" name="Shape 61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6142" name="Shape 614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DVD</a:t>
            </a:r>
          </a:p>
        </p:txBody>
      </p:sp>
      <p:sp>
        <p:nvSpPr>
          <p:cNvPr id="6143" name="Shape 6143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pic>
        <p:nvPicPr>
          <p:cNvPr id="6144" name="Shape 61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3193474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5" name="Shape 61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178065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Shape 61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Shape 6147"/>
          <p:cNvPicPr preferRelativeResize="0"/>
          <p:nvPr/>
        </p:nvPicPr>
        <p:blipFill rotWithShape="1">
          <a:blip r:embed="rId12">
            <a:alphaModFix/>
          </a:blip>
          <a:srcRect b="41917" l="0" r="1563" t="0"/>
          <a:stretch/>
        </p:blipFill>
        <p:spPr>
          <a:xfrm>
            <a:off x="40005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Shape 61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32050" y="1791772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Shape 61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0087" y="4450041"/>
            <a:ext cx="807758" cy="8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Shape 61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320040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1" name="Shape 61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4511080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2" name="Shape 6152"/>
          <p:cNvCxnSpPr/>
          <p:nvPr/>
        </p:nvCxnSpPr>
        <p:spPr>
          <a:xfrm rot="-5400000">
            <a:off x="8204755" y="3536373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153" name="Shape 6153"/>
          <p:cNvCxnSpPr/>
          <p:nvPr/>
        </p:nvCxnSpPr>
        <p:spPr>
          <a:xfrm rot="5400000">
            <a:off x="8188744" y="4852330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154" name="Shape 6154"/>
          <p:cNvPicPr preferRelativeResize="0"/>
          <p:nvPr/>
        </p:nvPicPr>
        <p:blipFill rotWithShape="1">
          <a:blip r:embed="rId16">
            <a:alphaModFix/>
          </a:blip>
          <a:srcRect b="0" l="0" r="45584" t="0"/>
          <a:stretch/>
        </p:blipFill>
        <p:spPr>
          <a:xfrm>
            <a:off x="304800" y="3039267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5" name="Shape 6155"/>
          <p:cNvPicPr preferRelativeResize="0"/>
          <p:nvPr/>
        </p:nvPicPr>
        <p:blipFill rotWithShape="1">
          <a:blip r:embed="rId17">
            <a:alphaModFix/>
          </a:blip>
          <a:srcRect b="55056" l="60547" r="0" t="0"/>
          <a:stretch/>
        </p:blipFill>
        <p:spPr>
          <a:xfrm>
            <a:off x="826242" y="3030746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6156" name="Shape 615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7" name="Shape 6157"/>
          <p:cNvSpPr/>
          <p:nvPr/>
        </p:nvSpPr>
        <p:spPr>
          <a:xfrm>
            <a:off x="3773785" y="5541387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8" name="Shape 6158"/>
          <p:cNvSpPr/>
          <p:nvPr/>
        </p:nvSpPr>
        <p:spPr>
          <a:xfrm>
            <a:off x="5548014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9" name="Shape 6159"/>
          <p:cNvSpPr/>
          <p:nvPr/>
        </p:nvSpPr>
        <p:spPr>
          <a:xfrm>
            <a:off x="7340600" y="5541387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0" name="Shape 616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13191" y="5608550"/>
            <a:ext cx="986966" cy="101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1" name="Shape 61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95617" y="5615805"/>
            <a:ext cx="990599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2" name="Shape 616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83517" y="5661246"/>
            <a:ext cx="1138612" cy="97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6" name="Shape 6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7" name="Shape 6167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8" name="Shape 6168"/>
          <p:cNvSpPr/>
          <p:nvPr/>
        </p:nvSpPr>
        <p:spPr>
          <a:xfrm>
            <a:off x="3809998" y="285491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9" name="Shape 6169"/>
          <p:cNvSpPr/>
          <p:nvPr/>
        </p:nvSpPr>
        <p:spPr>
          <a:xfrm>
            <a:off x="19812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0" name="Shape 617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171" name="Shape 6171"/>
          <p:cNvSpPr/>
          <p:nvPr/>
        </p:nvSpPr>
        <p:spPr>
          <a:xfrm>
            <a:off x="5600698" y="285491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2" name="Shape 617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3" name="Shape 6173"/>
          <p:cNvSpPr/>
          <p:nvPr/>
        </p:nvSpPr>
        <p:spPr>
          <a:xfrm>
            <a:off x="38100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4" name="Shape 6174"/>
          <p:cNvSpPr/>
          <p:nvPr/>
        </p:nvSpPr>
        <p:spPr>
          <a:xfrm>
            <a:off x="5600698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5" name="Shape 6175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6" name="Shape 6176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7" name="Shape 6177"/>
          <p:cNvSpPr/>
          <p:nvPr/>
        </p:nvSpPr>
        <p:spPr>
          <a:xfrm>
            <a:off x="38100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8" name="Shape 6178"/>
          <p:cNvSpPr/>
          <p:nvPr/>
        </p:nvSpPr>
        <p:spPr>
          <a:xfrm>
            <a:off x="38100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9" name="Shape 6179"/>
          <p:cNvSpPr/>
          <p:nvPr/>
        </p:nvSpPr>
        <p:spPr>
          <a:xfrm>
            <a:off x="5601176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0" name="Shape 618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1" name="Shape 618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182" name="Shape 618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3" name="Shape 618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184" name="Shape 618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185" name="Shape 618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186" name="Shape 6186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6187" name="Shape 6187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188" name="Shape 6188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189" name="Shape 6189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190" name="Shape 6190"/>
          <p:cNvSpPr txBox="1"/>
          <p:nvPr/>
        </p:nvSpPr>
        <p:spPr>
          <a:xfrm>
            <a:off x="38099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6191" name="Shape 6191"/>
          <p:cNvSpPr txBox="1"/>
          <p:nvPr/>
        </p:nvSpPr>
        <p:spPr>
          <a:xfrm>
            <a:off x="56006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6192" name="Shape 6192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6193" name="Shape 6193"/>
          <p:cNvSpPr txBox="1"/>
          <p:nvPr/>
        </p:nvSpPr>
        <p:spPr>
          <a:xfrm>
            <a:off x="3809521" y="425121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6194" name="Shape 6194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6195" name="Shape 6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6" name="Shape 6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7" name="Shape 6197"/>
          <p:cNvSpPr/>
          <p:nvPr/>
        </p:nvSpPr>
        <p:spPr>
          <a:xfrm>
            <a:off x="5601176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198" name="Shape 6198"/>
          <p:cNvSpPr txBox="1"/>
          <p:nvPr/>
        </p:nvSpPr>
        <p:spPr>
          <a:xfrm>
            <a:off x="5600698" y="432306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6199" name="Shape 619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00" name="Shape 6200"/>
          <p:cNvSpPr/>
          <p:nvPr/>
        </p:nvSpPr>
        <p:spPr>
          <a:xfrm>
            <a:off x="152878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1" name="Shape 6201"/>
          <p:cNvSpPr/>
          <p:nvPr/>
        </p:nvSpPr>
        <p:spPr>
          <a:xfrm>
            <a:off x="152878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2" name="Shape 6202"/>
          <p:cNvSpPr txBox="1"/>
          <p:nvPr/>
        </p:nvSpPr>
        <p:spPr>
          <a:xfrm>
            <a:off x="152878" y="419858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Up</a:t>
            </a:r>
          </a:p>
        </p:txBody>
      </p:sp>
      <p:sp>
        <p:nvSpPr>
          <p:cNvPr id="6203" name="Shape 6203"/>
          <p:cNvSpPr txBox="1"/>
          <p:nvPr/>
        </p:nvSpPr>
        <p:spPr>
          <a:xfrm>
            <a:off x="152400" y="5521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Down</a:t>
            </a:r>
          </a:p>
        </p:txBody>
      </p:sp>
      <p:pic>
        <p:nvPicPr>
          <p:cNvPr id="6204" name="Shape 62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277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5" name="Shape 62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277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6" name="Shape 6206"/>
          <p:cNvCxnSpPr/>
          <p:nvPr/>
        </p:nvCxnSpPr>
        <p:spPr>
          <a:xfrm rot="-5400000">
            <a:off x="1017034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07" name="Shape 6207"/>
          <p:cNvCxnSpPr/>
          <p:nvPr/>
        </p:nvCxnSpPr>
        <p:spPr>
          <a:xfrm rot="5400000">
            <a:off x="1001022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08" name="Shape 6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199" y="1965265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6209" name="Shape 6209"/>
          <p:cNvSpPr txBox="1"/>
          <p:nvPr/>
        </p:nvSpPr>
        <p:spPr>
          <a:xfrm>
            <a:off x="7391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on/off</a:t>
            </a:r>
          </a:p>
        </p:txBody>
      </p:sp>
      <p:pic>
        <p:nvPicPr>
          <p:cNvPr id="6210" name="Shape 62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399" y="5943600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6211" name="Shape 6211"/>
          <p:cNvSpPr txBox="1"/>
          <p:nvPr/>
        </p:nvSpPr>
        <p:spPr>
          <a:xfrm>
            <a:off x="1981200" y="554412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12" name="Shape 6212"/>
          <p:cNvSpPr/>
          <p:nvPr/>
        </p:nvSpPr>
        <p:spPr>
          <a:xfrm>
            <a:off x="1524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3" name="Shape 6213"/>
          <p:cNvSpPr/>
          <p:nvPr/>
        </p:nvSpPr>
        <p:spPr>
          <a:xfrm>
            <a:off x="73914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4" name="Shape 6214"/>
          <p:cNvSpPr/>
          <p:nvPr/>
        </p:nvSpPr>
        <p:spPr>
          <a:xfrm>
            <a:off x="73914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5" name="Shape 6215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9" name="Shape 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0" name="Shape 6220"/>
          <p:cNvSpPr/>
          <p:nvPr/>
        </p:nvSpPr>
        <p:spPr>
          <a:xfrm>
            <a:off x="7391400" y="28194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1" name="Shape 6221"/>
          <p:cNvSpPr/>
          <p:nvPr/>
        </p:nvSpPr>
        <p:spPr>
          <a:xfrm>
            <a:off x="7380053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2" name="Shape 6222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3" name="Shape 6223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4" name="Shape 6224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5" name="Shape 622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6" name="Shape 622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227" name="Shape 622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8" name="Shape 622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229" name="Shape 622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230" name="Shape 623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231" name="Shape 6231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232" name="Shape 6232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233" name="Shape 6233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234" name="Shape 6234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6235" name="Shape 6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6" name="Shape 6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7" name="Shape 623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38" name="Shape 6238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9" name="Shape 6239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0" name="Shape 6240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1" name="Shape 6241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Up</a:t>
            </a:r>
          </a:p>
        </p:txBody>
      </p:sp>
      <p:sp>
        <p:nvSpPr>
          <p:cNvPr id="6242" name="Shape 6242"/>
          <p:cNvSpPr txBox="1"/>
          <p:nvPr/>
        </p:nvSpPr>
        <p:spPr>
          <a:xfrm>
            <a:off x="152401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Down</a:t>
            </a:r>
          </a:p>
        </p:txBody>
      </p:sp>
      <p:pic>
        <p:nvPicPr>
          <p:cNvPr id="6243" name="Shape 62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4" name="Shape 6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5" name="Shape 6245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46" name="Shape 6246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47" name="Shape 62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248" name="Shape 6248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49" name="Shape 6249"/>
          <p:cNvSpPr txBox="1"/>
          <p:nvPr/>
        </p:nvSpPr>
        <p:spPr>
          <a:xfrm>
            <a:off x="73914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250" name="Shape 6250"/>
          <p:cNvSpPr/>
          <p:nvPr/>
        </p:nvSpPr>
        <p:spPr>
          <a:xfrm rot="5400000">
            <a:off x="7783600" y="1741399"/>
            <a:ext cx="826852" cy="849252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1" name="Shape 6251"/>
          <p:cNvSpPr/>
          <p:nvPr/>
        </p:nvSpPr>
        <p:spPr>
          <a:xfrm>
            <a:off x="6019798" y="5887739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2" name="Shape 6252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253" name="Shape 6253"/>
          <p:cNvSpPr txBox="1"/>
          <p:nvPr/>
        </p:nvSpPr>
        <p:spPr>
          <a:xfrm>
            <a:off x="7391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254" name="Shape 6254"/>
          <p:cNvSpPr/>
          <p:nvPr/>
        </p:nvSpPr>
        <p:spPr>
          <a:xfrm>
            <a:off x="77724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5" name="Shape 6255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6" name="Shape 6256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Albums</a:t>
            </a:r>
          </a:p>
        </p:txBody>
      </p:sp>
      <p:sp>
        <p:nvSpPr>
          <p:cNvPr id="6257" name="Shape 6257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8" name="Shape 6258"/>
          <p:cNvCxnSpPr/>
          <p:nvPr/>
        </p:nvCxnSpPr>
        <p:spPr>
          <a:xfrm>
            <a:off x="4038600" y="6019800"/>
            <a:ext cx="1066799" cy="436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59" name="Shape 6259"/>
          <p:cNvCxnSpPr/>
          <p:nvPr/>
        </p:nvCxnSpPr>
        <p:spPr>
          <a:xfrm flipH="1" rot="10800000">
            <a:off x="4038600" y="6019860"/>
            <a:ext cx="1066799" cy="436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6260" name="Shape 626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shuffle</a:t>
            </a:r>
          </a:p>
        </p:txBody>
      </p:sp>
      <p:sp>
        <p:nvSpPr>
          <p:cNvPr id="6261" name="Shape 6261"/>
          <p:cNvSpPr/>
          <p:nvPr/>
        </p:nvSpPr>
        <p:spPr>
          <a:xfrm>
            <a:off x="1956277" y="1503659"/>
            <a:ext cx="5206522" cy="383034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2" name="Shape 62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1" y="3124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3" name="Shape 62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060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7" name="Shape 6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8" name="Shape 6268"/>
          <p:cNvSpPr/>
          <p:nvPr/>
        </p:nvSpPr>
        <p:spPr>
          <a:xfrm>
            <a:off x="3771900" y="5563314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9" name="Shape 6269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0" name="Shape 6270"/>
          <p:cNvSpPr/>
          <p:nvPr/>
        </p:nvSpPr>
        <p:spPr>
          <a:xfrm>
            <a:off x="73152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1" name="Shape 62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2" name="Shape 62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273" name="Shape 62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4" name="Shape 62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275" name="Shape 627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276" name="Shape 62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277" name="Shape 6277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278" name="Shape 6278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279" name="Shape 6279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280" name="Shape 6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1" name="Shape 62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2" name="Shape 628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83" name="Shape 6283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4" name="Shape 6284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5" name="Shape 6285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6" name="Shape 6286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287" name="Shape 6287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pic>
        <p:nvPicPr>
          <p:cNvPr id="6288" name="Shape 62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9" name="Shape 62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0" name="Shape 6290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91" name="Shape 6291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92" name="Shape 62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293" name="Shape 6293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94" name="Shape 6294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295" name="Shape 6295"/>
          <p:cNvSpPr/>
          <p:nvPr/>
        </p:nvSpPr>
        <p:spPr>
          <a:xfrm rot="5400000">
            <a:off x="4164100" y="5856199"/>
            <a:ext cx="826852" cy="849252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6" name="Shape 6296"/>
          <p:cNvSpPr/>
          <p:nvPr/>
        </p:nvSpPr>
        <p:spPr>
          <a:xfrm>
            <a:off x="6019798" y="5887739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7" name="Shape 6297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298" name="Shape 6298"/>
          <p:cNvSpPr txBox="1"/>
          <p:nvPr/>
        </p:nvSpPr>
        <p:spPr>
          <a:xfrm>
            <a:off x="73152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299" name="Shape 6299"/>
          <p:cNvSpPr/>
          <p:nvPr/>
        </p:nvSpPr>
        <p:spPr>
          <a:xfrm>
            <a:off x="76962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0" name="Shape 6300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1" name="Shape 6301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DVD’s</a:t>
            </a:r>
          </a:p>
        </p:txBody>
      </p:sp>
      <p:sp>
        <p:nvSpPr>
          <p:cNvPr id="6302" name="Shape 6302"/>
          <p:cNvSpPr/>
          <p:nvPr/>
        </p:nvSpPr>
        <p:spPr>
          <a:xfrm>
            <a:off x="1956277" y="1503659"/>
            <a:ext cx="6984043" cy="387092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3" name="Shape 63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92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04" name="Shape 6304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8" name="Shape 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9" name="Shape 6309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10" name="Shape 6310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1" name="Shape 6311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2" name="Shape 6312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3" name="Shape 6313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4" name="Shape 6314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5" name="Shape 6315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6" name="Shape 6316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7" name="Shape 6317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8" name="Shape 6318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9" name="Shape 6319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0" name="Shape 6320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1" name="Shape 6321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2" name="Shape 6322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6323" name="Shape 6323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4" name="Shape 6324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5" name="Shape 6325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26" name="Shape 6326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27" name="Shape 63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328" name="Shape 63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9" name="Shape 63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330" name="Shape 633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6331" name="Shape 63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332" name="Shape 6332"/>
          <p:cNvSpPr txBox="1"/>
          <p:nvPr/>
        </p:nvSpPr>
        <p:spPr>
          <a:xfrm>
            <a:off x="1981200" y="1502945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Would you like to see my photos?</a:t>
            </a:r>
          </a:p>
        </p:txBody>
      </p:sp>
      <p:sp>
        <p:nvSpPr>
          <p:cNvPr id="6333" name="Shape 633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2</a:t>
            </a:r>
          </a:p>
        </p:txBody>
      </p:sp>
      <p:sp>
        <p:nvSpPr>
          <p:cNvPr id="6334" name="Shape 633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4</a:t>
            </a:r>
          </a:p>
        </p:txBody>
      </p:sp>
      <p:pic>
        <p:nvPicPr>
          <p:cNvPr id="6335" name="Shape 6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6" name="Shape 63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7" name="Shape 633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38" name="Shape 6338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</a:t>
            </a:r>
          </a:p>
        </p:txBody>
      </p:sp>
      <p:sp>
        <p:nvSpPr>
          <p:cNvPr id="6339" name="Shape 6339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0" name="Shape 6340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14</a:t>
            </a:r>
          </a:p>
        </p:txBody>
      </p:sp>
      <p:sp>
        <p:nvSpPr>
          <p:cNvPr id="6341" name="Shape 6341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342" name="Shape 634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343" name="Shape 634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6</a:t>
            </a:r>
          </a:p>
        </p:txBody>
      </p:sp>
      <p:sp>
        <p:nvSpPr>
          <p:cNvPr id="6344" name="Shape 634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5</a:t>
            </a:r>
          </a:p>
        </p:txBody>
      </p:sp>
      <p:sp>
        <p:nvSpPr>
          <p:cNvPr id="6345" name="Shape 6345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9</a:t>
            </a:r>
          </a:p>
        </p:txBody>
      </p:sp>
      <p:pic>
        <p:nvPicPr>
          <p:cNvPr id="6346" name="Shape 63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905000"/>
            <a:ext cx="76834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7" name="Shape 6347"/>
          <p:cNvSpPr/>
          <p:nvPr/>
        </p:nvSpPr>
        <p:spPr>
          <a:xfrm>
            <a:off x="7340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8" name="Shape 6348"/>
          <p:cNvSpPr/>
          <p:nvPr/>
        </p:nvSpPr>
        <p:spPr>
          <a:xfrm>
            <a:off x="7340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9" name="Shape 634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17</a:t>
            </a:r>
          </a:p>
        </p:txBody>
      </p:sp>
      <p:sp>
        <p:nvSpPr>
          <p:cNvPr id="6350" name="Shape 635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16</a:t>
            </a:r>
          </a:p>
        </p:txBody>
      </p:sp>
      <p:sp>
        <p:nvSpPr>
          <p:cNvPr id="6351" name="Shape 6351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15</a:t>
            </a:r>
          </a:p>
        </p:txBody>
      </p:sp>
      <p:sp>
        <p:nvSpPr>
          <p:cNvPr id="6352" name="Shape 6352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10</a:t>
            </a:r>
          </a:p>
        </p:txBody>
      </p:sp>
      <p:sp>
        <p:nvSpPr>
          <p:cNvPr id="6353" name="Shape 635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11</a:t>
            </a:r>
          </a:p>
        </p:txBody>
      </p:sp>
      <p:sp>
        <p:nvSpPr>
          <p:cNvPr id="6354" name="Shape 635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12</a:t>
            </a:r>
          </a:p>
        </p:txBody>
      </p:sp>
      <p:sp>
        <p:nvSpPr>
          <p:cNvPr id="6355" name="Shape 6355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13</a:t>
            </a:r>
          </a:p>
        </p:txBody>
      </p:sp>
      <p:sp>
        <p:nvSpPr>
          <p:cNvPr id="6356" name="Shape 6356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8</a:t>
            </a:r>
          </a:p>
        </p:txBody>
      </p:sp>
      <p:sp>
        <p:nvSpPr>
          <p:cNvPr id="6357" name="Shape 6357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7</a:t>
            </a:r>
          </a:p>
        </p:txBody>
      </p:sp>
      <p:sp>
        <p:nvSpPr>
          <p:cNvPr id="6358" name="Shape 6358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3</a:t>
            </a:r>
          </a:p>
        </p:txBody>
      </p:sp>
      <p:sp>
        <p:nvSpPr>
          <p:cNvPr id="6359" name="Shape 6359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18</a:t>
            </a:r>
          </a:p>
        </p:txBody>
      </p:sp>
      <p:sp>
        <p:nvSpPr>
          <p:cNvPr id="6360" name="Shape 636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4" name="Shape 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" name="Shape 6365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6" name="Shape 636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7" name="Shape 636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368" name="Shape 636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9" name="Shape 636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370" name="Shape 637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371" name="Shape 637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372" name="Shape 6372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373" name="Shape 6373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374" name="Shape 6374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375" name="Shape 6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6" name="Shape 6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7" name="Shape 637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78" name="Shape 6378"/>
          <p:cNvSpPr/>
          <p:nvPr/>
        </p:nvSpPr>
        <p:spPr>
          <a:xfrm>
            <a:off x="152402" y="421123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9" name="Shape 6379"/>
          <p:cNvSpPr/>
          <p:nvPr/>
        </p:nvSpPr>
        <p:spPr>
          <a:xfrm>
            <a:off x="609600" y="4536380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0" name="Shape 6380"/>
          <p:cNvSpPr txBox="1"/>
          <p:nvPr/>
        </p:nvSpPr>
        <p:spPr>
          <a:xfrm>
            <a:off x="152401" y="421123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photo</a:t>
            </a:r>
          </a:p>
        </p:txBody>
      </p:sp>
      <p:sp>
        <p:nvSpPr>
          <p:cNvPr id="6381" name="Shape 6381"/>
          <p:cNvSpPr txBox="1"/>
          <p:nvPr/>
        </p:nvSpPr>
        <p:spPr>
          <a:xfrm>
            <a:off x="152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photo</a:t>
            </a:r>
          </a:p>
        </p:txBody>
      </p:sp>
      <p:sp>
        <p:nvSpPr>
          <p:cNvPr id="6382" name="Shape 6382"/>
          <p:cNvSpPr/>
          <p:nvPr/>
        </p:nvSpPr>
        <p:spPr>
          <a:xfrm>
            <a:off x="5334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3" name="Shape 6383"/>
          <p:cNvSpPr/>
          <p:nvPr/>
        </p:nvSpPr>
        <p:spPr>
          <a:xfrm>
            <a:off x="1956277" y="1503659"/>
            <a:ext cx="6984043" cy="522227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4" name="Shape 6384"/>
          <p:cNvSpPr/>
          <p:nvPr/>
        </p:nvSpPr>
        <p:spPr>
          <a:xfrm>
            <a:off x="152402" y="284733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5" name="Shape 6385"/>
          <p:cNvSpPr txBox="1"/>
          <p:nvPr/>
        </p:nvSpPr>
        <p:spPr>
          <a:xfrm>
            <a:off x="152402" y="284733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 this pic</a:t>
            </a:r>
          </a:p>
        </p:txBody>
      </p:sp>
      <p:sp>
        <p:nvSpPr>
          <p:cNvPr id="6386" name="Shape 6386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0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1" name="Shape 6391"/>
          <p:cNvSpPr/>
          <p:nvPr/>
        </p:nvSpPr>
        <p:spPr>
          <a:xfrm>
            <a:off x="3771900" y="418604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2" name="Shape 6392"/>
          <p:cNvSpPr/>
          <p:nvPr/>
        </p:nvSpPr>
        <p:spPr>
          <a:xfrm>
            <a:off x="7340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3" name="Shape 6393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4" name="Shape 6394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5" name="Shape 6395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6" name="Shape 6396"/>
          <p:cNvSpPr/>
          <p:nvPr/>
        </p:nvSpPr>
        <p:spPr>
          <a:xfrm>
            <a:off x="3772378" y="1511598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7" name="Shape 639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8" name="Shape 639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9" name="Shape 639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0" name="Shape 6400"/>
          <p:cNvSpPr/>
          <p:nvPr/>
        </p:nvSpPr>
        <p:spPr>
          <a:xfrm>
            <a:off x="7340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1" name="Shape 640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2" name="Shape 640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3" name="Shape 640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4" name="Shape 640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5" name="Shape 640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6" name="Shape 640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7" name="Shape 640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8" name="Shape 640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9" name="Shape 640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0" name="Shape 641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411" name="Shape 641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2" name="Shape 641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413" name="Shape 641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414" name="Shape 641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415" name="Shape 641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outside</a:t>
            </a:r>
          </a:p>
        </p:txBody>
      </p:sp>
      <p:sp>
        <p:nvSpPr>
          <p:cNvPr id="6416" name="Shape 6416"/>
          <p:cNvSpPr txBox="1"/>
          <p:nvPr/>
        </p:nvSpPr>
        <p:spPr>
          <a:xfrm>
            <a:off x="152401" y="2862590"/>
            <a:ext cx="16001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do something else</a:t>
            </a:r>
          </a:p>
        </p:txBody>
      </p:sp>
      <p:sp>
        <p:nvSpPr>
          <p:cNvPr id="6417" name="Shape 641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sit down</a:t>
            </a:r>
          </a:p>
        </p:txBody>
      </p:sp>
      <p:sp>
        <p:nvSpPr>
          <p:cNvPr id="6418" name="Shape 641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stand up</a:t>
            </a:r>
          </a:p>
        </p:txBody>
      </p:sp>
      <p:sp>
        <p:nvSpPr>
          <p:cNvPr id="6419" name="Shape 6419"/>
          <p:cNvSpPr txBox="1"/>
          <p:nvPr/>
        </p:nvSpPr>
        <p:spPr>
          <a:xfrm>
            <a:off x="1981200" y="29234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watch something</a:t>
            </a:r>
          </a:p>
        </p:txBody>
      </p:sp>
      <p:sp>
        <p:nvSpPr>
          <p:cNvPr id="6420" name="Shape 6420"/>
          <p:cNvSpPr txBox="1"/>
          <p:nvPr/>
        </p:nvSpPr>
        <p:spPr>
          <a:xfrm>
            <a:off x="3772378" y="4186048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swimming</a:t>
            </a:r>
          </a:p>
        </p:txBody>
      </p:sp>
      <p:sp>
        <p:nvSpPr>
          <p:cNvPr id="6421" name="Shape 642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play</a:t>
            </a:r>
          </a:p>
        </p:txBody>
      </p:sp>
      <p:sp>
        <p:nvSpPr>
          <p:cNvPr id="6422" name="Shape 6422"/>
          <p:cNvSpPr txBox="1"/>
          <p:nvPr/>
        </p:nvSpPr>
        <p:spPr>
          <a:xfrm>
            <a:off x="7328614" y="421880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cook something </a:t>
            </a:r>
          </a:p>
        </p:txBody>
      </p:sp>
      <p:sp>
        <p:nvSpPr>
          <p:cNvPr id="6423" name="Shape 6423"/>
          <p:cNvSpPr txBox="1"/>
          <p:nvPr/>
        </p:nvSpPr>
        <p:spPr>
          <a:xfrm>
            <a:off x="1981200" y="41910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listen to something</a:t>
            </a:r>
          </a:p>
        </p:txBody>
      </p:sp>
      <p:sp>
        <p:nvSpPr>
          <p:cNvPr id="6424" name="Shape 6424"/>
          <p:cNvSpPr txBox="1"/>
          <p:nvPr/>
        </p:nvSpPr>
        <p:spPr>
          <a:xfrm>
            <a:off x="73152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home</a:t>
            </a:r>
          </a:p>
        </p:txBody>
      </p:sp>
      <p:sp>
        <p:nvSpPr>
          <p:cNvPr id="6425" name="Shape 6425"/>
          <p:cNvSpPr txBox="1"/>
          <p:nvPr/>
        </p:nvSpPr>
        <p:spPr>
          <a:xfrm>
            <a:off x="37719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call someone</a:t>
            </a:r>
          </a:p>
        </p:txBody>
      </p:sp>
      <p:sp>
        <p:nvSpPr>
          <p:cNvPr id="6426" name="Shape 642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27" name="Shape 6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8" name="Shape 6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9" name="Shape 642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430" name="Shape 6430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have a go</a:t>
            </a:r>
          </a:p>
        </p:txBody>
      </p:sp>
      <p:sp>
        <p:nvSpPr>
          <p:cNvPr id="6431" name="Shape 6431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2" name="Shape 6432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3" name="Shape 6433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4" name="Shape 6434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35" name="Shape 64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6" name="Shape 64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7" name="Shape 64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8" name="Shape 6438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439" name="Shape 6439"/>
          <p:cNvPicPr preferRelativeResize="0"/>
          <p:nvPr/>
        </p:nvPicPr>
        <p:blipFill rotWithShape="1">
          <a:blip r:embed="rId9">
            <a:alphaModFix/>
          </a:blip>
          <a:srcRect b="23729" l="0" r="39063" t="0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0" name="Shape 6440"/>
          <p:cNvPicPr preferRelativeResize="0"/>
          <p:nvPr/>
        </p:nvPicPr>
        <p:blipFill rotWithShape="1">
          <a:blip r:embed="rId10">
            <a:alphaModFix/>
          </a:blip>
          <a:srcRect b="0" l="0" r="47764" t="0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1" name="Shape 6441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42" name="Shape 64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724425" y="3183817"/>
            <a:ext cx="904974" cy="9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43" name="Shape 6443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4" name="Shape 6444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6445" name="Shape 6445"/>
          <p:cNvPicPr preferRelativeResize="0"/>
          <p:nvPr/>
        </p:nvPicPr>
        <p:blipFill rotWithShape="1">
          <a:blip r:embed="rId12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6" name="Shape 64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7" name="Shape 64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17763" y="4475162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8" name="Shape 64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31150" y="58801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9" name="Shape 64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0" name="Shape 64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735" y="3183816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1" name="Shape 64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401" y="3053059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2" name="Shape 64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6414" y="331023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3" name="Shape 645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87619" y="1811436"/>
            <a:ext cx="825499" cy="825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4" name="Shape 6454"/>
          <p:cNvGrpSpPr/>
          <p:nvPr/>
        </p:nvGrpSpPr>
        <p:grpSpPr>
          <a:xfrm>
            <a:off x="3747213" y="4540926"/>
            <a:ext cx="900986" cy="748585"/>
            <a:chOff x="2374941" y="4509214"/>
            <a:chExt cx="900986" cy="748585"/>
          </a:xfrm>
        </p:grpSpPr>
        <p:pic>
          <p:nvPicPr>
            <p:cNvPr id="6455" name="Shape 6455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6" name="Shape 6456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7" name="Shape 6457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8" name="Shape 6458"/>
          <p:cNvGrpSpPr/>
          <p:nvPr/>
        </p:nvGrpSpPr>
        <p:grpSpPr>
          <a:xfrm>
            <a:off x="1752600" y="1811437"/>
            <a:ext cx="900986" cy="748585"/>
            <a:chOff x="2374941" y="4509214"/>
            <a:chExt cx="900986" cy="748585"/>
          </a:xfrm>
        </p:grpSpPr>
        <p:pic>
          <p:nvPicPr>
            <p:cNvPr id="6459" name="Shape 6459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0" name="Shape 6460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1" name="Shape 6461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2" name="Shape 6462"/>
          <p:cNvGrpSpPr/>
          <p:nvPr/>
        </p:nvGrpSpPr>
        <p:grpSpPr>
          <a:xfrm>
            <a:off x="6248399" y="3200400"/>
            <a:ext cx="900986" cy="748585"/>
            <a:chOff x="2374941" y="4509214"/>
            <a:chExt cx="900986" cy="748585"/>
          </a:xfrm>
        </p:grpSpPr>
        <p:pic>
          <p:nvPicPr>
            <p:cNvPr id="6463" name="Shape 6463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4" name="Shape 6464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5" name="Shape 6465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6" name="Shape 6466"/>
          <p:cNvGrpSpPr/>
          <p:nvPr/>
        </p:nvGrpSpPr>
        <p:grpSpPr>
          <a:xfrm>
            <a:off x="7328613" y="5880814"/>
            <a:ext cx="900986" cy="748585"/>
            <a:chOff x="2374941" y="4509214"/>
            <a:chExt cx="900986" cy="748585"/>
          </a:xfrm>
        </p:grpSpPr>
        <p:pic>
          <p:nvPicPr>
            <p:cNvPr id="6467" name="Shape 6467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8" name="Shape 6468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9" name="Shape 6469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70" name="Shape 647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1" name="Shape 647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14042" y="4566442"/>
            <a:ext cx="843757" cy="843757"/>
          </a:xfrm>
          <a:prstGeom prst="rect">
            <a:avLst/>
          </a:prstGeom>
          <a:noFill/>
          <a:ln>
            <a:noFill/>
          </a:ln>
        </p:spPr>
      </p:pic>
      <p:sp>
        <p:nvSpPr>
          <p:cNvPr id="6472" name="Shape 6472"/>
          <p:cNvSpPr txBox="1"/>
          <p:nvPr/>
        </p:nvSpPr>
        <p:spPr>
          <a:xfrm>
            <a:off x="3771900" y="28926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on holiday</a:t>
            </a:r>
          </a:p>
        </p:txBody>
      </p:sp>
      <p:pic>
        <p:nvPicPr>
          <p:cNvPr id="6473" name="Shape 647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sp>
        <p:nvSpPr>
          <p:cNvPr id="6474" name="Shape 6474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8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Shape 6479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0" name="Shape 648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Shape 648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2" name="Shape 648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3" name="Shape 648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4" name="Shape 648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5" name="Shape 648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6" name="Shape 648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7" name="Shape 648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8" name="Shape 648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9" name="Shape 648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0" name="Shape 649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1" name="Shape 649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2" name="Shape 649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3" name="Shape 649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4" name="Shape 649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5" name="Shape 649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496" name="Shape 649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7" name="Shape 649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498" name="Shape 649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499" name="Shape 649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500" name="Shape 6500"/>
          <p:cNvSpPr txBox="1"/>
          <p:nvPr/>
        </p:nvSpPr>
        <p:spPr>
          <a:xfrm>
            <a:off x="152401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charge my phone…</a:t>
            </a:r>
          </a:p>
        </p:txBody>
      </p:sp>
      <p:sp>
        <p:nvSpPr>
          <p:cNvPr id="6501" name="Shape 650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02" name="Shape 650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me.</a:t>
            </a:r>
          </a:p>
        </p:txBody>
      </p:sp>
      <p:sp>
        <p:nvSpPr>
          <p:cNvPr id="6503" name="Shape 6503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04" name="Shape 650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 soon</a:t>
            </a:r>
          </a:p>
        </p:txBody>
      </p:sp>
      <p:sp>
        <p:nvSpPr>
          <p:cNvPr id="6505" name="Shape 650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care</a:t>
            </a:r>
          </a:p>
        </p:txBody>
      </p:sp>
      <p:sp>
        <p:nvSpPr>
          <p:cNvPr id="6506" name="Shape 6506"/>
          <p:cNvSpPr txBox="1"/>
          <p:nvPr/>
        </p:nvSpPr>
        <p:spPr>
          <a:xfrm>
            <a:off x="5562600" y="41706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will I see you? </a:t>
            </a:r>
          </a:p>
        </p:txBody>
      </p:sp>
      <p:sp>
        <p:nvSpPr>
          <p:cNvPr id="6507" name="Shape 650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miss you</a:t>
            </a:r>
          </a:p>
        </p:txBody>
      </p:sp>
      <p:sp>
        <p:nvSpPr>
          <p:cNvPr id="6508" name="Shape 6508"/>
          <p:cNvSpPr txBox="1"/>
          <p:nvPr/>
        </p:nvSpPr>
        <p:spPr>
          <a:xfrm>
            <a:off x="3771900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Happy Birthday</a:t>
            </a:r>
          </a:p>
        </p:txBody>
      </p:sp>
      <p:sp>
        <p:nvSpPr>
          <p:cNvPr id="6509" name="Shape 650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well soon</a:t>
            </a:r>
          </a:p>
        </p:txBody>
      </p:sp>
      <p:sp>
        <p:nvSpPr>
          <p:cNvPr id="6510" name="Shape 651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511" name="Shape 651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512" name="Shape 6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3" name="Shape 6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514" name="Shape 651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5" name="Shape 6515"/>
          <p:cNvSpPr txBox="1"/>
          <p:nvPr/>
        </p:nvSpPr>
        <p:spPr>
          <a:xfrm>
            <a:off x="152400" y="55422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 me your news</a:t>
            </a:r>
          </a:p>
        </p:txBody>
      </p:sp>
      <p:sp>
        <p:nvSpPr>
          <p:cNvPr id="6516" name="Shape 651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17" name="Shape 6517"/>
          <p:cNvSpPr txBox="1"/>
          <p:nvPr/>
        </p:nvSpPr>
        <p:spPr>
          <a:xfrm>
            <a:off x="734012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congratulations</a:t>
            </a:r>
          </a:p>
        </p:txBody>
      </p:sp>
      <p:pic>
        <p:nvPicPr>
          <p:cNvPr id="6518" name="Shape 651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519" name="Shape 651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pic>
        <p:nvPicPr>
          <p:cNvPr id="6520" name="Shape 6520"/>
          <p:cNvPicPr preferRelativeResize="0"/>
          <p:nvPr/>
        </p:nvPicPr>
        <p:blipFill rotWithShape="1">
          <a:blip r:embed="rId6">
            <a:alphaModFix/>
          </a:blip>
          <a:srcRect b="0" l="0" r="13823" t="26087"/>
          <a:stretch/>
        </p:blipFill>
        <p:spPr>
          <a:xfrm>
            <a:off x="2209800" y="31648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1" name="Shape 6521"/>
          <p:cNvSpPr/>
          <p:nvPr/>
        </p:nvSpPr>
        <p:spPr>
          <a:xfrm>
            <a:off x="2895600" y="301248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2" name="Shape 6522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to call</a:t>
            </a:r>
          </a:p>
        </p:txBody>
      </p:sp>
      <p:sp>
        <p:nvSpPr>
          <p:cNvPr id="6523" name="Shape 6523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24" name="Shape 6524"/>
          <p:cNvSpPr txBox="1"/>
          <p:nvPr/>
        </p:nvSpPr>
        <p:spPr>
          <a:xfrm>
            <a:off x="5562600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 to ask you something..</a:t>
            </a:r>
          </a:p>
        </p:txBody>
      </p:sp>
      <p:sp>
        <p:nvSpPr>
          <p:cNvPr id="6525" name="Shape 6525"/>
          <p:cNvSpPr txBox="1"/>
          <p:nvPr/>
        </p:nvSpPr>
        <p:spPr>
          <a:xfrm flipH="1">
            <a:off x="6095999" y="1886833"/>
            <a:ext cx="762000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526" name="Shape 6526"/>
          <p:cNvSpPr txBox="1"/>
          <p:nvPr/>
        </p:nvSpPr>
        <p:spPr>
          <a:xfrm>
            <a:off x="152401" y="284733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check my credit</a:t>
            </a:r>
          </a:p>
        </p:txBody>
      </p:sp>
      <p:sp>
        <p:nvSpPr>
          <p:cNvPr id="6527" name="Shape 6527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8" name="Shape 652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Chatting</a:t>
            </a:r>
          </a:p>
        </p:txBody>
      </p:sp>
      <p:pic>
        <p:nvPicPr>
          <p:cNvPr id="6529" name="Shape 6529"/>
          <p:cNvPicPr preferRelativeResize="0"/>
          <p:nvPr/>
        </p:nvPicPr>
        <p:blipFill rotWithShape="1">
          <a:blip r:embed="rId6">
            <a:alphaModFix/>
          </a:blip>
          <a:srcRect b="52344" l="44155" r="0" t="0"/>
          <a:stretch/>
        </p:blipFill>
        <p:spPr>
          <a:xfrm>
            <a:off x="4114800" y="1693802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530" name="Shape 6530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1" name="Shape 6531"/>
          <p:cNvSpPr txBox="1"/>
          <p:nvPr/>
        </p:nvSpPr>
        <p:spPr>
          <a:xfrm>
            <a:off x="1981200" y="1502945"/>
            <a:ext cx="1600199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Hello my name is  x I use a communication aid to speak. Please give me time to generate what I need to say. </a:t>
            </a:r>
          </a:p>
        </p:txBody>
      </p:sp>
      <p:pic>
        <p:nvPicPr>
          <p:cNvPr id="6532" name="Shape 65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212" y="4621212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3" name="Shape 65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5186" y="5935662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4" name="Shape 65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" y="3234153"/>
            <a:ext cx="792955" cy="79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5" name="Shape 65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9812" y="3234153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6" name="Shape 6536"/>
          <p:cNvPicPr preferRelativeResize="0"/>
          <p:nvPr/>
        </p:nvPicPr>
        <p:blipFill rotWithShape="1">
          <a:blip r:embed="rId10">
            <a:alphaModFix/>
          </a:blip>
          <a:srcRect b="0" l="0" r="0" t="15226"/>
          <a:stretch/>
        </p:blipFill>
        <p:spPr>
          <a:xfrm>
            <a:off x="152401" y="6011862"/>
            <a:ext cx="908225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7" name="Shape 6537"/>
          <p:cNvPicPr preferRelativeResize="0"/>
          <p:nvPr/>
        </p:nvPicPr>
        <p:blipFill rotWithShape="1">
          <a:blip r:embed="rId6">
            <a:alphaModFix/>
          </a:blip>
          <a:srcRect b="52344" l="44155" r="0" t="0"/>
          <a:stretch/>
        </p:blipFill>
        <p:spPr>
          <a:xfrm flipH="1">
            <a:off x="5638799" y="3124200"/>
            <a:ext cx="914400" cy="78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8" name="Shape 65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11517" y="3215917"/>
            <a:ext cx="1051281" cy="105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9" name="Shape 65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4182" y="4627382"/>
            <a:ext cx="782817" cy="78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0" name="Shape 65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00800" y="4495800"/>
            <a:ext cx="666707" cy="666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1" name="Shape 6541"/>
          <p:cNvCxnSpPr/>
          <p:nvPr/>
        </p:nvCxnSpPr>
        <p:spPr>
          <a:xfrm>
            <a:off x="6477000" y="4876800"/>
            <a:ext cx="380998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542" name="Shape 6542"/>
          <p:cNvCxnSpPr/>
          <p:nvPr/>
        </p:nvCxnSpPr>
        <p:spPr>
          <a:xfrm>
            <a:off x="6705600" y="4857492"/>
            <a:ext cx="380998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543" name="Shape 654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5832" y="4648200"/>
            <a:ext cx="670480" cy="6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4" name="Shape 65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64805" y="58166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5" name="Shape 6545"/>
          <p:cNvPicPr preferRelativeResize="0"/>
          <p:nvPr/>
        </p:nvPicPr>
        <p:blipFill rotWithShape="1">
          <a:blip r:embed="rId16">
            <a:alphaModFix/>
          </a:blip>
          <a:srcRect b="39667" l="0" r="0" t="0"/>
          <a:stretch/>
        </p:blipFill>
        <p:spPr>
          <a:xfrm>
            <a:off x="5521562" y="5880814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6" name="Shape 65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63241" y="5769114"/>
            <a:ext cx="1012685" cy="101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7" name="Shape 6547"/>
          <p:cNvPicPr preferRelativeResize="0"/>
          <p:nvPr/>
        </p:nvPicPr>
        <p:blipFill rotWithShape="1">
          <a:blip r:embed="rId10">
            <a:alphaModFix/>
          </a:blip>
          <a:srcRect b="0" l="0" r="0" t="15226"/>
          <a:stretch/>
        </p:blipFill>
        <p:spPr>
          <a:xfrm>
            <a:off x="2841710" y="5791200"/>
            <a:ext cx="587289" cy="49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8" name="Shape 65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0600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9" name="Shape 6549"/>
          <p:cNvPicPr preferRelativeResize="0"/>
          <p:nvPr/>
        </p:nvPicPr>
        <p:blipFill rotWithShape="1">
          <a:blip r:embed="rId18">
            <a:alphaModFix/>
          </a:blip>
          <a:srcRect b="0" l="0" r="45584" t="0"/>
          <a:stretch/>
        </p:blipFill>
        <p:spPr>
          <a:xfrm>
            <a:off x="7892200" y="17351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0" name="Shape 65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8152921" y="18218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1" name="Shape 65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67600" y="58500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2" name="Shape 65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01013" y="5816600"/>
            <a:ext cx="839308" cy="83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3" name="Shape 6553"/>
          <p:cNvPicPr preferRelativeResize="0"/>
          <p:nvPr/>
        </p:nvPicPr>
        <p:blipFill rotWithShape="1">
          <a:blip r:embed="rId21">
            <a:alphaModFix/>
          </a:blip>
          <a:srcRect b="35317" l="0" r="37988" t="16992"/>
          <a:stretch/>
        </p:blipFill>
        <p:spPr>
          <a:xfrm>
            <a:off x="7315200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4" name="Shape 655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88856" y="301248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5" name="Shape 6555"/>
          <p:cNvPicPr preferRelativeResize="0"/>
          <p:nvPr/>
        </p:nvPicPr>
        <p:blipFill rotWithShape="1">
          <a:blip r:embed="rId21">
            <a:alphaModFix/>
          </a:blip>
          <a:srcRect b="35317" l="0" r="37988" t="16992"/>
          <a:stretch/>
        </p:blipFill>
        <p:spPr>
          <a:xfrm>
            <a:off x="6148783" y="5978050"/>
            <a:ext cx="808831" cy="62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9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Shape 656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1" name="Shape 656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2" name="Shape 656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3" name="Shape 656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4" name="Shape 656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5" name="Shape 656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66" name="Shape 656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7" name="Shape 656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8" name="Shape 656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9" name="Shape 656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0" name="Shape 657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1" name="Shape 657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2" name="Shape 657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3" name="Shape 657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4" name="Shape 657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5" name="Shape 657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6" name="Shape 657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7" name="Shape 657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8" name="Shape 657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579" name="Shape 657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0" name="Shape 658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1" name="Shape 658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582" name="Shape 65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583" name="Shape 658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6584" name="Shape 658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5" name="Shape 658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6" name="Shape 658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7" name="Shape 658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8" name="Shape 658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9" name="Shape 658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0" name="Shape 659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1" name="Shape 659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2" name="Shape 659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3" name="Shape 659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4" name="Shape 659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5" name="Shape 659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6" name="Shape 659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7" name="Shape 659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8" name="Shape 659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9" name="Shape 659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600" name="Shape 660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601" name="Shape 660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602" name="Shape 6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3" name="Shape 66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604" name="Shape 660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605" name="Shape 6605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606" name="Shape 660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607" name="Shape 6607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pic>
        <p:nvPicPr>
          <p:cNvPr id="6608" name="Shape 660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609" name="Shape 660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